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1" r:id="rId3"/>
    <p:sldId id="270" r:id="rId4"/>
    <p:sldId id="264" r:id="rId5"/>
    <p:sldId id="308" r:id="rId6"/>
    <p:sldId id="273" r:id="rId7"/>
    <p:sldId id="272" r:id="rId8"/>
    <p:sldId id="314" r:id="rId9"/>
    <p:sldId id="286" r:id="rId10"/>
    <p:sldId id="313" r:id="rId11"/>
    <p:sldId id="317" r:id="rId12"/>
    <p:sldId id="318" r:id="rId13"/>
    <p:sldId id="285" r:id="rId14"/>
    <p:sldId id="31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ED8A7-AD2B-4A8D-A33F-4E04EA4A8F17}" v="2091" dt="2021-07-11T19:19:17.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l Walker" userId="2ca7325fb17dc017" providerId="LiveId" clId="{2E4ED8A7-AD2B-4A8D-A33F-4E04EA4A8F17}"/>
    <pc:docChg chg="undo custSel addSld delSld modSld sldOrd">
      <pc:chgData name="Gail Walker" userId="2ca7325fb17dc017" providerId="LiveId" clId="{2E4ED8A7-AD2B-4A8D-A33F-4E04EA4A8F17}" dt="2021-07-11T19:21:23.919" v="4425" actId="20577"/>
      <pc:docMkLst>
        <pc:docMk/>
      </pc:docMkLst>
      <pc:sldChg chg="addSp delSp modSp mod setBg addAnim delAnim">
        <pc:chgData name="Gail Walker" userId="2ca7325fb17dc017" providerId="LiveId" clId="{2E4ED8A7-AD2B-4A8D-A33F-4E04EA4A8F17}" dt="2021-07-11T19:19:17.653" v="4379" actId="113"/>
        <pc:sldMkLst>
          <pc:docMk/>
          <pc:sldMk cId="2161615558" sldId="256"/>
        </pc:sldMkLst>
        <pc:spChg chg="mod">
          <ac:chgData name="Gail Walker" userId="2ca7325fb17dc017" providerId="LiveId" clId="{2E4ED8A7-AD2B-4A8D-A33F-4E04EA4A8F17}" dt="2021-07-11T19:19:10.620" v="4377" actId="207"/>
          <ac:spMkLst>
            <pc:docMk/>
            <pc:sldMk cId="2161615558" sldId="256"/>
            <ac:spMk id="2" creationId="{2EC7FDB0-990A-4973-8D12-5C0F953AD763}"/>
          </ac:spMkLst>
        </pc:spChg>
        <pc:spChg chg="mod">
          <ac:chgData name="Gail Walker" userId="2ca7325fb17dc017" providerId="LiveId" clId="{2E4ED8A7-AD2B-4A8D-A33F-4E04EA4A8F17}" dt="2021-07-11T19:19:17.653" v="4379" actId="113"/>
          <ac:spMkLst>
            <pc:docMk/>
            <pc:sldMk cId="2161615558" sldId="256"/>
            <ac:spMk id="3" creationId="{B364686F-8F8D-4CC8-8E19-4FD2F253F548}"/>
          </ac:spMkLst>
        </pc:spChg>
        <pc:spChg chg="add del">
          <ac:chgData name="Gail Walker" userId="2ca7325fb17dc017" providerId="LiveId" clId="{2E4ED8A7-AD2B-4A8D-A33F-4E04EA4A8F17}" dt="2021-07-11T15:54:28.193" v="69" actId="26606"/>
          <ac:spMkLst>
            <pc:docMk/>
            <pc:sldMk cId="2161615558" sldId="256"/>
            <ac:spMk id="10" creationId="{2FA7AD0A-1871-4DF8-9235-F49D0513B9C1}"/>
          </ac:spMkLst>
        </pc:spChg>
        <pc:spChg chg="add del">
          <ac:chgData name="Gail Walker" userId="2ca7325fb17dc017" providerId="LiveId" clId="{2E4ED8A7-AD2B-4A8D-A33F-4E04EA4A8F17}" dt="2021-07-11T15:54:28.193" v="69" actId="26606"/>
          <ac:spMkLst>
            <pc:docMk/>
            <pc:sldMk cId="2161615558" sldId="256"/>
            <ac:spMk id="12" creationId="{36B04CFB-FAE5-47DD-9B3E-4E9BA7A89CC1}"/>
          </ac:spMkLst>
        </pc:spChg>
        <pc:spChg chg="add del">
          <ac:chgData name="Gail Walker" userId="2ca7325fb17dc017" providerId="LiveId" clId="{2E4ED8A7-AD2B-4A8D-A33F-4E04EA4A8F17}" dt="2021-07-11T15:54:28.193" v="69" actId="26606"/>
          <ac:spMkLst>
            <pc:docMk/>
            <pc:sldMk cId="2161615558" sldId="256"/>
            <ac:spMk id="20" creationId="{622F7FD7-8884-4FD5-95AB-0B5C6033ADF7}"/>
          </ac:spMkLst>
        </pc:spChg>
        <pc:spChg chg="add del">
          <ac:chgData name="Gail Walker" userId="2ca7325fb17dc017" providerId="LiveId" clId="{2E4ED8A7-AD2B-4A8D-A33F-4E04EA4A8F17}" dt="2021-07-11T15:54:13.148" v="64" actId="26606"/>
          <ac:spMkLst>
            <pc:docMk/>
            <pc:sldMk cId="2161615558" sldId="256"/>
            <ac:spMk id="29" creationId="{D0712110-0BC1-4B31-B3BB-63B44222E87F}"/>
          </ac:spMkLst>
        </pc:spChg>
        <pc:spChg chg="add del">
          <ac:chgData name="Gail Walker" userId="2ca7325fb17dc017" providerId="LiveId" clId="{2E4ED8A7-AD2B-4A8D-A33F-4E04EA4A8F17}" dt="2021-07-11T15:54:13.148" v="64" actId="26606"/>
          <ac:spMkLst>
            <pc:docMk/>
            <pc:sldMk cId="2161615558" sldId="256"/>
            <ac:spMk id="31" creationId="{4466B5F3-C053-4580-B04A-1EF949888280}"/>
          </ac:spMkLst>
        </pc:spChg>
        <pc:spChg chg="add del">
          <ac:chgData name="Gail Walker" userId="2ca7325fb17dc017" providerId="LiveId" clId="{2E4ED8A7-AD2B-4A8D-A33F-4E04EA4A8F17}" dt="2021-07-11T15:54:28.177" v="68" actId="26606"/>
          <ac:spMkLst>
            <pc:docMk/>
            <pc:sldMk cId="2161615558" sldId="256"/>
            <ac:spMk id="40" creationId="{EC17D08F-2133-44A9-B28C-CB29928FA8D9}"/>
          </ac:spMkLst>
        </pc:spChg>
        <pc:spChg chg="add del">
          <ac:chgData name="Gail Walker" userId="2ca7325fb17dc017" providerId="LiveId" clId="{2E4ED8A7-AD2B-4A8D-A33F-4E04EA4A8F17}" dt="2021-07-11T15:54:28.177" v="68" actId="26606"/>
          <ac:spMkLst>
            <pc:docMk/>
            <pc:sldMk cId="2161615558" sldId="256"/>
            <ac:spMk id="42" creationId="{0CC36881-E309-4C41-8B5B-203AADC15FF6}"/>
          </ac:spMkLst>
        </pc:spChg>
        <pc:spChg chg="add">
          <ac:chgData name="Gail Walker" userId="2ca7325fb17dc017" providerId="LiveId" clId="{2E4ED8A7-AD2B-4A8D-A33F-4E04EA4A8F17}" dt="2021-07-11T15:54:28.193" v="69" actId="26606"/>
          <ac:spMkLst>
            <pc:docMk/>
            <pc:sldMk cId="2161615558" sldId="256"/>
            <ac:spMk id="47" creationId="{7F0FC757-0FB0-43DC-8A8C-A60D5517549D}"/>
          </ac:spMkLst>
        </pc:spChg>
        <pc:spChg chg="add">
          <ac:chgData name="Gail Walker" userId="2ca7325fb17dc017" providerId="LiveId" clId="{2E4ED8A7-AD2B-4A8D-A33F-4E04EA4A8F17}" dt="2021-07-11T15:54:28.193" v="69" actId="26606"/>
          <ac:spMkLst>
            <pc:docMk/>
            <pc:sldMk cId="2161615558" sldId="256"/>
            <ac:spMk id="48" creationId="{B078FCAE-E8BE-4215-8F37-55B5EE72FAB4}"/>
          </ac:spMkLst>
        </pc:spChg>
        <pc:spChg chg="add">
          <ac:chgData name="Gail Walker" userId="2ca7325fb17dc017" providerId="LiveId" clId="{2E4ED8A7-AD2B-4A8D-A33F-4E04EA4A8F17}" dt="2021-07-11T15:54:28.193" v="69" actId="26606"/>
          <ac:spMkLst>
            <pc:docMk/>
            <pc:sldMk cId="2161615558" sldId="256"/>
            <ac:spMk id="53" creationId="{A88BBAE4-1AA8-4249-AB11-FEFFDB51A7C1}"/>
          </ac:spMkLst>
        </pc:spChg>
        <pc:grpChg chg="add del">
          <ac:chgData name="Gail Walker" userId="2ca7325fb17dc017" providerId="LiveId" clId="{2E4ED8A7-AD2B-4A8D-A33F-4E04EA4A8F17}" dt="2021-07-11T15:54:28.193" v="69" actId="26606"/>
          <ac:grpSpMkLst>
            <pc:docMk/>
            <pc:sldMk cId="2161615558" sldId="256"/>
            <ac:grpSpMk id="16" creationId="{E8ACF89C-CFC3-4D68-B3C4-2BEFB7BBE5F7}"/>
          </ac:grpSpMkLst>
        </pc:grpChg>
        <pc:grpChg chg="add del">
          <ac:chgData name="Gail Walker" userId="2ca7325fb17dc017" providerId="LiveId" clId="{2E4ED8A7-AD2B-4A8D-A33F-4E04EA4A8F17}" dt="2021-07-11T15:54:28.177" v="68" actId="26606"/>
          <ac:grpSpMkLst>
            <pc:docMk/>
            <pc:sldMk cId="2161615558" sldId="256"/>
            <ac:grpSpMk id="44" creationId="{AED92372-F778-4E96-9E90-4E63BAF3CAD3}"/>
          </ac:grpSpMkLst>
        </pc:grpChg>
        <pc:grpChg chg="add">
          <ac:chgData name="Gail Walker" userId="2ca7325fb17dc017" providerId="LiveId" clId="{2E4ED8A7-AD2B-4A8D-A33F-4E04EA4A8F17}" dt="2021-07-11T15:54:28.193" v="69" actId="26606"/>
          <ac:grpSpMkLst>
            <pc:docMk/>
            <pc:sldMk cId="2161615558" sldId="256"/>
            <ac:grpSpMk id="50" creationId="{4907A2B9-67D8-42FB-A373-67076DE4D30F}"/>
          </ac:grpSpMkLst>
        </pc:grpChg>
        <pc:picChg chg="add mod">
          <ac:chgData name="Gail Walker" userId="2ca7325fb17dc017" providerId="LiveId" clId="{2E4ED8A7-AD2B-4A8D-A33F-4E04EA4A8F17}" dt="2021-07-11T15:54:28.193" v="69" actId="26606"/>
          <ac:picMkLst>
            <pc:docMk/>
            <pc:sldMk cId="2161615558" sldId="256"/>
            <ac:picMk id="5" creationId="{E20880F9-3756-45A4-9AF6-F24E6CAD543F}"/>
          </ac:picMkLst>
        </pc:picChg>
        <pc:picChg chg="add del">
          <ac:chgData name="Gail Walker" userId="2ca7325fb17dc017" providerId="LiveId" clId="{2E4ED8A7-AD2B-4A8D-A33F-4E04EA4A8F17}" dt="2021-07-11T15:54:28.193" v="69" actId="26606"/>
          <ac:picMkLst>
            <pc:docMk/>
            <pc:sldMk cId="2161615558" sldId="256"/>
            <ac:picMk id="22" creationId="{16EFE474-4FE0-4E8F-8F09-5ED2C9E76A84}"/>
          </ac:picMkLst>
        </pc:picChg>
        <pc:picChg chg="add del">
          <ac:chgData name="Gail Walker" userId="2ca7325fb17dc017" providerId="LiveId" clId="{2E4ED8A7-AD2B-4A8D-A33F-4E04EA4A8F17}" dt="2021-07-11T15:54:13.148" v="64" actId="26606"/>
          <ac:picMkLst>
            <pc:docMk/>
            <pc:sldMk cId="2161615558" sldId="256"/>
            <ac:picMk id="35" creationId="{25CED634-E2D0-4AB7-96DD-816C9B52C5CF}"/>
          </ac:picMkLst>
        </pc:picChg>
        <pc:picChg chg="add del">
          <ac:chgData name="Gail Walker" userId="2ca7325fb17dc017" providerId="LiveId" clId="{2E4ED8A7-AD2B-4A8D-A33F-4E04EA4A8F17}" dt="2021-07-11T15:54:28.177" v="68" actId="26606"/>
          <ac:picMkLst>
            <pc:docMk/>
            <pc:sldMk cId="2161615558" sldId="256"/>
            <ac:picMk id="39" creationId="{4B61EBEC-D0CA-456C-98A6-EDA1AC9FB0D6}"/>
          </ac:picMkLst>
        </pc:picChg>
        <pc:picChg chg="add">
          <ac:chgData name="Gail Walker" userId="2ca7325fb17dc017" providerId="LiveId" clId="{2E4ED8A7-AD2B-4A8D-A33F-4E04EA4A8F17}" dt="2021-07-11T15:54:28.193" v="69" actId="26606"/>
          <ac:picMkLst>
            <pc:docMk/>
            <pc:sldMk cId="2161615558" sldId="256"/>
            <ac:picMk id="54" creationId="{FF48ABDD-EC14-4852-8085-531535B95FB1}"/>
          </ac:picMkLst>
        </pc:picChg>
        <pc:cxnChg chg="add del">
          <ac:chgData name="Gail Walker" userId="2ca7325fb17dc017" providerId="LiveId" clId="{2E4ED8A7-AD2B-4A8D-A33F-4E04EA4A8F17}" dt="2021-07-11T15:54:28.193" v="69" actId="26606"/>
          <ac:cxnSpMkLst>
            <pc:docMk/>
            <pc:sldMk cId="2161615558" sldId="256"/>
            <ac:cxnSpMk id="14" creationId="{EE68D41B-9286-479F-9AB7-678C8E348D71}"/>
          </ac:cxnSpMkLst>
        </pc:cxnChg>
        <pc:cxnChg chg="add del">
          <ac:chgData name="Gail Walker" userId="2ca7325fb17dc017" providerId="LiveId" clId="{2E4ED8A7-AD2B-4A8D-A33F-4E04EA4A8F17}" dt="2021-07-11T15:54:28.193" v="69" actId="26606"/>
          <ac:cxnSpMkLst>
            <pc:docMk/>
            <pc:sldMk cId="2161615558" sldId="256"/>
            <ac:cxnSpMk id="24" creationId="{CF8B8C81-54DC-4AF5-B682-3A2C70A6B55C}"/>
          </ac:cxnSpMkLst>
        </pc:cxnChg>
        <pc:cxnChg chg="add del">
          <ac:chgData name="Gail Walker" userId="2ca7325fb17dc017" providerId="LiveId" clId="{2E4ED8A7-AD2B-4A8D-A33F-4E04EA4A8F17}" dt="2021-07-11T15:54:13.148" v="64" actId="26606"/>
          <ac:cxnSpMkLst>
            <pc:docMk/>
            <pc:sldMk cId="2161615558" sldId="256"/>
            <ac:cxnSpMk id="33" creationId="{FA6123F2-4B61-414F-A7E5-5B7828EACAE2}"/>
          </ac:cxnSpMkLst>
        </pc:cxnChg>
        <pc:cxnChg chg="add del">
          <ac:chgData name="Gail Walker" userId="2ca7325fb17dc017" providerId="LiveId" clId="{2E4ED8A7-AD2B-4A8D-A33F-4E04EA4A8F17}" dt="2021-07-11T15:54:13.148" v="64" actId="26606"/>
          <ac:cxnSpMkLst>
            <pc:docMk/>
            <pc:sldMk cId="2161615558" sldId="256"/>
            <ac:cxnSpMk id="37" creationId="{FCDDCDFB-696D-4FDF-9B58-24F71B7C37BC}"/>
          </ac:cxnSpMkLst>
        </pc:cxnChg>
        <pc:cxnChg chg="add del">
          <ac:chgData name="Gail Walker" userId="2ca7325fb17dc017" providerId="LiveId" clId="{2E4ED8A7-AD2B-4A8D-A33F-4E04EA4A8F17}" dt="2021-07-11T15:54:28.177" v="68" actId="26606"/>
          <ac:cxnSpMkLst>
            <pc:docMk/>
            <pc:sldMk cId="2161615558" sldId="256"/>
            <ac:cxnSpMk id="41" creationId="{718A71EB-D327-4458-85FB-26336B2BA01B}"/>
          </ac:cxnSpMkLst>
        </pc:cxnChg>
        <pc:cxnChg chg="add del">
          <ac:chgData name="Gail Walker" userId="2ca7325fb17dc017" providerId="LiveId" clId="{2E4ED8A7-AD2B-4A8D-A33F-4E04EA4A8F17}" dt="2021-07-11T15:54:28.177" v="68" actId="26606"/>
          <ac:cxnSpMkLst>
            <pc:docMk/>
            <pc:sldMk cId="2161615558" sldId="256"/>
            <ac:cxnSpMk id="43" creationId="{84F2C6A8-7D46-49EA-860B-0F0B0208436C}"/>
          </ac:cxnSpMkLst>
        </pc:cxnChg>
        <pc:cxnChg chg="add">
          <ac:chgData name="Gail Walker" userId="2ca7325fb17dc017" providerId="LiveId" clId="{2E4ED8A7-AD2B-4A8D-A33F-4E04EA4A8F17}" dt="2021-07-11T15:54:28.193" v="69" actId="26606"/>
          <ac:cxnSpMkLst>
            <pc:docMk/>
            <pc:sldMk cId="2161615558" sldId="256"/>
            <ac:cxnSpMk id="49" creationId="{3AAF1CF6-A2E3-40FC-975A-E8E573D23299}"/>
          </ac:cxnSpMkLst>
        </pc:cxnChg>
        <pc:cxnChg chg="add">
          <ac:chgData name="Gail Walker" userId="2ca7325fb17dc017" providerId="LiveId" clId="{2E4ED8A7-AD2B-4A8D-A33F-4E04EA4A8F17}" dt="2021-07-11T15:54:28.193" v="69" actId="26606"/>
          <ac:cxnSpMkLst>
            <pc:docMk/>
            <pc:sldMk cId="2161615558" sldId="256"/>
            <ac:cxnSpMk id="55" creationId="{AF4E9326-7C69-4A33-9A45-62F659E4AE65}"/>
          </ac:cxnSpMkLst>
        </pc:cxnChg>
      </pc:sldChg>
      <pc:sldChg chg="modSp mod ord">
        <pc:chgData name="Gail Walker" userId="2ca7325fb17dc017" providerId="LiveId" clId="{2E4ED8A7-AD2B-4A8D-A33F-4E04EA4A8F17}" dt="2021-07-11T19:19:45.587" v="4382" actId="207"/>
        <pc:sldMkLst>
          <pc:docMk/>
          <pc:sldMk cId="3026803969" sldId="264"/>
        </pc:sldMkLst>
        <pc:spChg chg="mod">
          <ac:chgData name="Gail Walker" userId="2ca7325fb17dc017" providerId="LiveId" clId="{2E4ED8A7-AD2B-4A8D-A33F-4E04EA4A8F17}" dt="2021-07-11T15:58:43.174" v="80" actId="207"/>
          <ac:spMkLst>
            <pc:docMk/>
            <pc:sldMk cId="3026803969" sldId="264"/>
            <ac:spMk id="4" creationId="{0FEC3CBC-3A95-49F4-B2A3-993BDA74ED28}"/>
          </ac:spMkLst>
        </pc:spChg>
        <pc:spChg chg="mod">
          <ac:chgData name="Gail Walker" userId="2ca7325fb17dc017" providerId="LiveId" clId="{2E4ED8A7-AD2B-4A8D-A33F-4E04EA4A8F17}" dt="2021-07-11T19:19:45.587" v="4382" actId="207"/>
          <ac:spMkLst>
            <pc:docMk/>
            <pc:sldMk cId="3026803969" sldId="264"/>
            <ac:spMk id="8" creationId="{439CA28D-37C3-4686-AB8E-2CC118A9C131}"/>
          </ac:spMkLst>
        </pc:spChg>
        <pc:spChg chg="mod">
          <ac:chgData name="Gail Walker" userId="2ca7325fb17dc017" providerId="LiveId" clId="{2E4ED8A7-AD2B-4A8D-A33F-4E04EA4A8F17}" dt="2021-07-11T16:11:24.205" v="331" actId="20577"/>
          <ac:spMkLst>
            <pc:docMk/>
            <pc:sldMk cId="3026803969" sldId="264"/>
            <ac:spMk id="9" creationId="{02B6825B-9D10-47C6-801C-F0149A5ADEB9}"/>
          </ac:spMkLst>
        </pc:spChg>
        <pc:spChg chg="mod">
          <ac:chgData name="Gail Walker" userId="2ca7325fb17dc017" providerId="LiveId" clId="{2E4ED8A7-AD2B-4A8D-A33F-4E04EA4A8F17}" dt="2021-07-11T16:22:33.559" v="462"/>
          <ac:spMkLst>
            <pc:docMk/>
            <pc:sldMk cId="3026803969" sldId="264"/>
            <ac:spMk id="10" creationId="{3CD53150-64BD-4A16-BD29-9C533B0B5370}"/>
          </ac:spMkLst>
        </pc:spChg>
        <pc:spChg chg="mod">
          <ac:chgData name="Gail Walker" userId="2ca7325fb17dc017" providerId="LiveId" clId="{2E4ED8A7-AD2B-4A8D-A33F-4E04EA4A8F17}" dt="2021-07-11T15:59:51.741" v="100" actId="20577"/>
          <ac:spMkLst>
            <pc:docMk/>
            <pc:sldMk cId="3026803969" sldId="264"/>
            <ac:spMk id="14" creationId="{DE4CB6F4-88C6-40C4-9AF7-19A52F53F3B3}"/>
          </ac:spMkLst>
        </pc:spChg>
      </pc:sldChg>
      <pc:sldChg chg="addSp delSp modSp mod setBg">
        <pc:chgData name="Gail Walker" userId="2ca7325fb17dc017" providerId="LiveId" clId="{2E4ED8A7-AD2B-4A8D-A33F-4E04EA4A8F17}" dt="2021-07-11T19:19:38.998" v="4381" actId="207"/>
        <pc:sldMkLst>
          <pc:docMk/>
          <pc:sldMk cId="47524408" sldId="270"/>
        </pc:sldMkLst>
        <pc:spChg chg="mod">
          <ac:chgData name="Gail Walker" userId="2ca7325fb17dc017" providerId="LiveId" clId="{2E4ED8A7-AD2B-4A8D-A33F-4E04EA4A8F17}" dt="2021-07-11T19:19:38.998" v="4381" actId="207"/>
          <ac:spMkLst>
            <pc:docMk/>
            <pc:sldMk cId="47524408" sldId="270"/>
            <ac:spMk id="2" creationId="{23F8F51C-92FF-46C6-9503-7BB0C05FED74}"/>
          </ac:spMkLst>
        </pc:spChg>
        <pc:spChg chg="add del mod">
          <ac:chgData name="Gail Walker" userId="2ca7325fb17dc017" providerId="LiveId" clId="{2E4ED8A7-AD2B-4A8D-A33F-4E04EA4A8F17}" dt="2021-07-11T16:22:33.559" v="462"/>
          <ac:spMkLst>
            <pc:docMk/>
            <pc:sldMk cId="47524408" sldId="270"/>
            <ac:spMk id="4" creationId="{615822CB-DAE7-40E8-996A-0A9BB6F7D8D8}"/>
          </ac:spMkLst>
        </pc:spChg>
        <pc:spChg chg="add del">
          <ac:chgData name="Gail Walker" userId="2ca7325fb17dc017" providerId="LiveId" clId="{2E4ED8A7-AD2B-4A8D-A33F-4E04EA4A8F17}" dt="2021-07-11T16:04:41.638" v="129" actId="26606"/>
          <ac:spMkLst>
            <pc:docMk/>
            <pc:sldMk cId="47524408" sldId="270"/>
            <ac:spMk id="10" creationId="{17424F32-2789-4FF9-8E8A-1252284BF600}"/>
          </ac:spMkLst>
        </pc:spChg>
        <pc:spChg chg="add del">
          <ac:chgData name="Gail Walker" userId="2ca7325fb17dc017" providerId="LiveId" clId="{2E4ED8A7-AD2B-4A8D-A33F-4E04EA4A8F17}" dt="2021-07-11T16:04:41.638" v="129" actId="26606"/>
          <ac:spMkLst>
            <pc:docMk/>
            <pc:sldMk cId="47524408" sldId="270"/>
            <ac:spMk id="18" creationId="{32D32A60-013B-47A8-8833-D2424080917B}"/>
          </ac:spMkLst>
        </pc:spChg>
        <pc:spChg chg="add del">
          <ac:chgData name="Gail Walker" userId="2ca7325fb17dc017" providerId="LiveId" clId="{2E4ED8A7-AD2B-4A8D-A33F-4E04EA4A8F17}" dt="2021-07-11T16:04:41.638" v="129" actId="26606"/>
          <ac:spMkLst>
            <pc:docMk/>
            <pc:sldMk cId="47524408" sldId="270"/>
            <ac:spMk id="20" creationId="{AE27932B-B694-4C4C-90D7-A0333A7C5876}"/>
          </ac:spMkLst>
        </pc:spChg>
        <pc:spChg chg="add del">
          <ac:chgData name="Gail Walker" userId="2ca7325fb17dc017" providerId="LiveId" clId="{2E4ED8A7-AD2B-4A8D-A33F-4E04EA4A8F17}" dt="2021-07-11T16:04:41.638" v="129" actId="26606"/>
          <ac:spMkLst>
            <pc:docMk/>
            <pc:sldMk cId="47524408" sldId="270"/>
            <ac:spMk id="24" creationId="{A9DA474E-6B91-4200-840F-0257B2358A75}"/>
          </ac:spMkLst>
        </pc:spChg>
        <pc:graphicFrameChg chg="add del">
          <ac:chgData name="Gail Walker" userId="2ca7325fb17dc017" providerId="LiveId" clId="{2E4ED8A7-AD2B-4A8D-A33F-4E04EA4A8F17}" dt="2021-07-11T16:04:41.638" v="129" actId="26606"/>
          <ac:graphicFrameMkLst>
            <pc:docMk/>
            <pc:sldMk cId="47524408" sldId="270"/>
            <ac:graphicFrameMk id="6" creationId="{6F7DC6F9-3CBE-4F94-8DB7-1F0D32CB5156}"/>
          </ac:graphicFrameMkLst>
        </pc:graphicFrameChg>
        <pc:picChg chg="add del">
          <ac:chgData name="Gail Walker" userId="2ca7325fb17dc017" providerId="LiveId" clId="{2E4ED8A7-AD2B-4A8D-A33F-4E04EA4A8F17}" dt="2021-07-11T16:04:41.638" v="129" actId="26606"/>
          <ac:picMkLst>
            <pc:docMk/>
            <pc:sldMk cId="47524408" sldId="270"/>
            <ac:picMk id="12" creationId="{D708C46E-BB60-4B97-8327-D3A475C008E5}"/>
          </ac:picMkLst>
        </pc:picChg>
        <pc:picChg chg="add del">
          <ac:chgData name="Gail Walker" userId="2ca7325fb17dc017" providerId="LiveId" clId="{2E4ED8A7-AD2B-4A8D-A33F-4E04EA4A8F17}" dt="2021-07-11T16:04:41.638" v="129" actId="26606"/>
          <ac:picMkLst>
            <pc:docMk/>
            <pc:sldMk cId="47524408" sldId="270"/>
            <ac:picMk id="26" creationId="{DF63C9AD-AE6E-4512-8171-91612E84CCFB}"/>
          </ac:picMkLst>
        </pc:picChg>
        <pc:cxnChg chg="add del">
          <ac:chgData name="Gail Walker" userId="2ca7325fb17dc017" providerId="LiveId" clId="{2E4ED8A7-AD2B-4A8D-A33F-4E04EA4A8F17}" dt="2021-07-11T16:04:41.638" v="129" actId="26606"/>
          <ac:cxnSpMkLst>
            <pc:docMk/>
            <pc:sldMk cId="47524408" sldId="270"/>
            <ac:cxnSpMk id="14" creationId="{8042755C-F24C-4D08-8E4C-E646382C3634}"/>
          </ac:cxnSpMkLst>
        </pc:cxnChg>
        <pc:cxnChg chg="add del">
          <ac:chgData name="Gail Walker" userId="2ca7325fb17dc017" providerId="LiveId" clId="{2E4ED8A7-AD2B-4A8D-A33F-4E04EA4A8F17}" dt="2021-07-11T16:04:41.638" v="129" actId="26606"/>
          <ac:cxnSpMkLst>
            <pc:docMk/>
            <pc:sldMk cId="47524408" sldId="270"/>
            <ac:cxnSpMk id="16" creationId="{63E94A00-1A92-47F4-9E2D-E51DFF9016D4}"/>
          </ac:cxnSpMkLst>
        </pc:cxnChg>
        <pc:cxnChg chg="add del">
          <ac:chgData name="Gail Walker" userId="2ca7325fb17dc017" providerId="LiveId" clId="{2E4ED8A7-AD2B-4A8D-A33F-4E04EA4A8F17}" dt="2021-07-11T16:04:41.638" v="129" actId="26606"/>
          <ac:cxnSpMkLst>
            <pc:docMk/>
            <pc:sldMk cId="47524408" sldId="270"/>
            <ac:cxnSpMk id="22" creationId="{9EBB0476-5CF0-4F44-8D68-5D42D7AEE43A}"/>
          </ac:cxnSpMkLst>
        </pc:cxnChg>
        <pc:cxnChg chg="add del">
          <ac:chgData name="Gail Walker" userId="2ca7325fb17dc017" providerId="LiveId" clId="{2E4ED8A7-AD2B-4A8D-A33F-4E04EA4A8F17}" dt="2021-07-11T16:04:41.638" v="129" actId="26606"/>
          <ac:cxnSpMkLst>
            <pc:docMk/>
            <pc:sldMk cId="47524408" sldId="270"/>
            <ac:cxnSpMk id="28" creationId="{FE1A49CE-B63D-457A-A180-1C883E1A63D2}"/>
          </ac:cxnSpMkLst>
        </pc:cxnChg>
      </pc:sldChg>
      <pc:sldChg chg="addSp delSp modSp mod setBg">
        <pc:chgData name="Gail Walker" userId="2ca7325fb17dc017" providerId="LiveId" clId="{2E4ED8A7-AD2B-4A8D-A33F-4E04EA4A8F17}" dt="2021-07-11T19:19:27.788" v="4380" actId="207"/>
        <pc:sldMkLst>
          <pc:docMk/>
          <pc:sldMk cId="1623099087" sldId="271"/>
        </pc:sldMkLst>
        <pc:spChg chg="add del mod">
          <ac:chgData name="Gail Walker" userId="2ca7325fb17dc017" providerId="LiveId" clId="{2E4ED8A7-AD2B-4A8D-A33F-4E04EA4A8F17}" dt="2021-07-11T15:55:40.425" v="75" actId="26606"/>
          <ac:spMkLst>
            <pc:docMk/>
            <pc:sldMk cId="1623099087" sldId="271"/>
            <ac:spMk id="2" creationId="{7F6418F6-6B98-4DB0-B573-BC4A15845FEF}"/>
          </ac:spMkLst>
        </pc:spChg>
        <pc:spChg chg="mod">
          <ac:chgData name="Gail Walker" userId="2ca7325fb17dc017" providerId="LiveId" clId="{2E4ED8A7-AD2B-4A8D-A33F-4E04EA4A8F17}" dt="2021-07-11T19:19:27.788" v="4380" actId="207"/>
          <ac:spMkLst>
            <pc:docMk/>
            <pc:sldMk cId="1623099087" sldId="271"/>
            <ac:spMk id="3" creationId="{102C1FE8-C7AB-4DA7-9B36-37B1575F5828}"/>
          </ac:spMkLst>
        </pc:spChg>
        <pc:spChg chg="add del">
          <ac:chgData name="Gail Walker" userId="2ca7325fb17dc017" providerId="LiveId" clId="{2E4ED8A7-AD2B-4A8D-A33F-4E04EA4A8F17}" dt="2021-07-11T15:55:40.425" v="75" actId="26606"/>
          <ac:spMkLst>
            <pc:docMk/>
            <pc:sldMk cId="1623099087" sldId="271"/>
            <ac:spMk id="8" creationId="{23522FE7-5A29-4EF6-B1EF-2CA55748A772}"/>
          </ac:spMkLst>
        </pc:spChg>
        <pc:spChg chg="add del">
          <ac:chgData name="Gail Walker" userId="2ca7325fb17dc017" providerId="LiveId" clId="{2E4ED8A7-AD2B-4A8D-A33F-4E04EA4A8F17}" dt="2021-07-11T15:55:40.425" v="75" actId="26606"/>
          <ac:spMkLst>
            <pc:docMk/>
            <pc:sldMk cId="1623099087" sldId="271"/>
            <ac:spMk id="16" creationId="{29C51009-A09A-4689-8E6C-F8FC99E6A840}"/>
          </ac:spMkLst>
        </pc:spChg>
        <pc:spChg chg="add del">
          <ac:chgData name="Gail Walker" userId="2ca7325fb17dc017" providerId="LiveId" clId="{2E4ED8A7-AD2B-4A8D-A33F-4E04EA4A8F17}" dt="2021-07-11T17:17:52.756" v="1066" actId="26606"/>
          <ac:spMkLst>
            <pc:docMk/>
            <pc:sldMk cId="1623099087" sldId="271"/>
            <ac:spMk id="24" creationId="{17424F32-2789-4FF9-8E8A-1252284BF600}"/>
          </ac:spMkLst>
        </pc:spChg>
        <pc:spChg chg="add del">
          <ac:chgData name="Gail Walker" userId="2ca7325fb17dc017" providerId="LiveId" clId="{2E4ED8A7-AD2B-4A8D-A33F-4E04EA4A8F17}" dt="2021-07-11T17:17:52.756" v="1066" actId="26606"/>
          <ac:spMkLst>
            <pc:docMk/>
            <pc:sldMk cId="1623099087" sldId="271"/>
            <ac:spMk id="32" creationId="{32D32A60-013B-47A8-8833-D2424080917B}"/>
          </ac:spMkLst>
        </pc:spChg>
        <pc:spChg chg="add del">
          <ac:chgData name="Gail Walker" userId="2ca7325fb17dc017" providerId="LiveId" clId="{2E4ED8A7-AD2B-4A8D-A33F-4E04EA4A8F17}" dt="2021-07-11T17:17:52.756" v="1066" actId="26606"/>
          <ac:spMkLst>
            <pc:docMk/>
            <pc:sldMk cId="1623099087" sldId="271"/>
            <ac:spMk id="34" creationId="{AE27932B-B694-4C4C-90D7-A0333A7C5876}"/>
          </ac:spMkLst>
        </pc:spChg>
        <pc:spChg chg="add del">
          <ac:chgData name="Gail Walker" userId="2ca7325fb17dc017" providerId="LiveId" clId="{2E4ED8A7-AD2B-4A8D-A33F-4E04EA4A8F17}" dt="2021-07-11T17:17:52.756" v="1066" actId="26606"/>
          <ac:spMkLst>
            <pc:docMk/>
            <pc:sldMk cId="1623099087" sldId="271"/>
            <ac:spMk id="38" creationId="{A9DA474E-6B91-4200-840F-0257B2358A75}"/>
          </ac:spMkLst>
        </pc:spChg>
        <pc:spChg chg="add del">
          <ac:chgData name="Gail Walker" userId="2ca7325fb17dc017" providerId="LiveId" clId="{2E4ED8A7-AD2B-4A8D-A33F-4E04EA4A8F17}" dt="2021-07-11T17:17:39.955" v="1063" actId="26606"/>
          <ac:spMkLst>
            <pc:docMk/>
            <pc:sldMk cId="1623099087" sldId="271"/>
            <ac:spMk id="47" creationId="{17424F32-2789-4FF9-8E8A-1252284BF600}"/>
          </ac:spMkLst>
        </pc:spChg>
        <pc:spChg chg="add del">
          <ac:chgData name="Gail Walker" userId="2ca7325fb17dc017" providerId="LiveId" clId="{2E4ED8A7-AD2B-4A8D-A33F-4E04EA4A8F17}" dt="2021-07-11T17:17:52.631" v="1065" actId="26606"/>
          <ac:spMkLst>
            <pc:docMk/>
            <pc:sldMk cId="1623099087" sldId="271"/>
            <ac:spMk id="55" creationId="{1B6FE1E6-1155-46CD-9113-BC03DDD53DEB}"/>
          </ac:spMkLst>
        </pc:spChg>
        <pc:spChg chg="add del">
          <ac:chgData name="Gail Walker" userId="2ca7325fb17dc017" providerId="LiveId" clId="{2E4ED8A7-AD2B-4A8D-A33F-4E04EA4A8F17}" dt="2021-07-11T17:17:52.631" v="1065" actId="26606"/>
          <ac:spMkLst>
            <pc:docMk/>
            <pc:sldMk cId="1623099087" sldId="271"/>
            <ac:spMk id="56" creationId="{17424F32-2789-4FF9-8E8A-1252284BF600}"/>
          </ac:spMkLst>
        </pc:spChg>
        <pc:spChg chg="add del">
          <ac:chgData name="Gail Walker" userId="2ca7325fb17dc017" providerId="LiveId" clId="{2E4ED8A7-AD2B-4A8D-A33F-4E04EA4A8F17}" dt="2021-07-11T17:17:52.631" v="1065" actId="26606"/>
          <ac:spMkLst>
            <pc:docMk/>
            <pc:sldMk cId="1623099087" sldId="271"/>
            <ac:spMk id="57" creationId="{F80DFCE9-814C-46CF-8B54-3DF7C405D591}"/>
          </ac:spMkLst>
        </pc:spChg>
        <pc:spChg chg="add">
          <ac:chgData name="Gail Walker" userId="2ca7325fb17dc017" providerId="LiveId" clId="{2E4ED8A7-AD2B-4A8D-A33F-4E04EA4A8F17}" dt="2021-07-11T17:17:52.756" v="1066" actId="26606"/>
          <ac:spMkLst>
            <pc:docMk/>
            <pc:sldMk cId="1623099087" sldId="271"/>
            <ac:spMk id="65" creationId="{17424F32-2789-4FF9-8E8A-1252284BF600}"/>
          </ac:spMkLst>
        </pc:spChg>
        <pc:spChg chg="add">
          <ac:chgData name="Gail Walker" userId="2ca7325fb17dc017" providerId="LiveId" clId="{2E4ED8A7-AD2B-4A8D-A33F-4E04EA4A8F17}" dt="2021-07-11T17:17:52.756" v="1066" actId="26606"/>
          <ac:spMkLst>
            <pc:docMk/>
            <pc:sldMk cId="1623099087" sldId="271"/>
            <ac:spMk id="69" creationId="{32D32A60-013B-47A8-8833-D2424080917B}"/>
          </ac:spMkLst>
        </pc:spChg>
        <pc:spChg chg="add">
          <ac:chgData name="Gail Walker" userId="2ca7325fb17dc017" providerId="LiveId" clId="{2E4ED8A7-AD2B-4A8D-A33F-4E04EA4A8F17}" dt="2021-07-11T17:17:52.756" v="1066" actId="26606"/>
          <ac:spMkLst>
            <pc:docMk/>
            <pc:sldMk cId="1623099087" sldId="271"/>
            <ac:spMk id="70" creationId="{AE27932B-B694-4C4C-90D7-A0333A7C5876}"/>
          </ac:spMkLst>
        </pc:spChg>
        <pc:spChg chg="add">
          <ac:chgData name="Gail Walker" userId="2ca7325fb17dc017" providerId="LiveId" clId="{2E4ED8A7-AD2B-4A8D-A33F-4E04EA4A8F17}" dt="2021-07-11T17:17:52.756" v="1066" actId="26606"/>
          <ac:spMkLst>
            <pc:docMk/>
            <pc:sldMk cId="1623099087" sldId="271"/>
            <ac:spMk id="72" creationId="{A9DA474E-6B91-4200-840F-0257B2358A75}"/>
          </ac:spMkLst>
        </pc:spChg>
        <pc:graphicFrameChg chg="add del">
          <ac:chgData name="Gail Walker" userId="2ca7325fb17dc017" providerId="LiveId" clId="{2E4ED8A7-AD2B-4A8D-A33F-4E04EA4A8F17}" dt="2021-07-11T15:55:40.363" v="74" actId="26606"/>
          <ac:graphicFrameMkLst>
            <pc:docMk/>
            <pc:sldMk cId="1623099087" sldId="271"/>
            <ac:graphicFrameMk id="20" creationId="{F8D52D7C-2E4A-483E-A330-B52CBCC2BA10}"/>
          </ac:graphicFrameMkLst>
        </pc:graphicFrameChg>
        <pc:graphicFrameChg chg="add mod modGraphic">
          <ac:chgData name="Gail Walker" userId="2ca7325fb17dc017" providerId="LiveId" clId="{2E4ED8A7-AD2B-4A8D-A33F-4E04EA4A8F17}" dt="2021-07-11T18:03:51.219" v="1401" actId="2711"/>
          <ac:graphicFrameMkLst>
            <pc:docMk/>
            <pc:sldMk cId="1623099087" sldId="271"/>
            <ac:graphicFrameMk id="22" creationId="{EC18DACC-C38D-4B14-90AA-B1F9F2E4F3E1}"/>
          </ac:graphicFrameMkLst>
        </pc:graphicFrameChg>
        <pc:picChg chg="del mod">
          <ac:chgData name="Gail Walker" userId="2ca7325fb17dc017" providerId="LiveId" clId="{2E4ED8A7-AD2B-4A8D-A33F-4E04EA4A8F17}" dt="2021-07-11T15:54:40.135" v="70" actId="478"/>
          <ac:picMkLst>
            <pc:docMk/>
            <pc:sldMk cId="1623099087" sldId="271"/>
            <ac:picMk id="4" creationId="{C42857B2-F03F-4BFD-8E89-DD64569DDEB8}"/>
          </ac:picMkLst>
        </pc:picChg>
        <pc:picChg chg="add del">
          <ac:chgData name="Gail Walker" userId="2ca7325fb17dc017" providerId="LiveId" clId="{2E4ED8A7-AD2B-4A8D-A33F-4E04EA4A8F17}" dt="2021-07-11T15:55:40.425" v="75" actId="26606"/>
          <ac:picMkLst>
            <pc:docMk/>
            <pc:sldMk cId="1623099087" sldId="271"/>
            <ac:picMk id="10" creationId="{C2192E09-EBC7-416C-B887-DFF915D7F43D}"/>
          </ac:picMkLst>
        </pc:picChg>
        <pc:picChg chg="add del">
          <ac:chgData name="Gail Walker" userId="2ca7325fb17dc017" providerId="LiveId" clId="{2E4ED8A7-AD2B-4A8D-A33F-4E04EA4A8F17}" dt="2021-07-11T17:17:52.756" v="1066" actId="26606"/>
          <ac:picMkLst>
            <pc:docMk/>
            <pc:sldMk cId="1623099087" sldId="271"/>
            <ac:picMk id="26" creationId="{D708C46E-BB60-4B97-8327-D3A475C008E5}"/>
          </ac:picMkLst>
        </pc:picChg>
        <pc:picChg chg="add del">
          <ac:chgData name="Gail Walker" userId="2ca7325fb17dc017" providerId="LiveId" clId="{2E4ED8A7-AD2B-4A8D-A33F-4E04EA4A8F17}" dt="2021-07-11T17:17:52.756" v="1066" actId="26606"/>
          <ac:picMkLst>
            <pc:docMk/>
            <pc:sldMk cId="1623099087" sldId="271"/>
            <ac:picMk id="40" creationId="{DF63C9AD-AE6E-4512-8171-91612E84CCFB}"/>
          </ac:picMkLst>
        </pc:picChg>
        <pc:picChg chg="add del">
          <ac:chgData name="Gail Walker" userId="2ca7325fb17dc017" providerId="LiveId" clId="{2E4ED8A7-AD2B-4A8D-A33F-4E04EA4A8F17}" dt="2021-07-11T17:17:39.955" v="1063" actId="26606"/>
          <ac:picMkLst>
            <pc:docMk/>
            <pc:sldMk cId="1623099087" sldId="271"/>
            <ac:picMk id="49" creationId="{D708C46E-BB60-4B97-8327-D3A475C008E5}"/>
          </ac:picMkLst>
        </pc:picChg>
        <pc:picChg chg="add del">
          <ac:chgData name="Gail Walker" userId="2ca7325fb17dc017" providerId="LiveId" clId="{2E4ED8A7-AD2B-4A8D-A33F-4E04EA4A8F17}" dt="2021-07-11T17:17:52.631" v="1065" actId="26606"/>
          <ac:picMkLst>
            <pc:docMk/>
            <pc:sldMk cId="1623099087" sldId="271"/>
            <ac:picMk id="58" creationId="{D708C46E-BB60-4B97-8327-D3A475C008E5}"/>
          </ac:picMkLst>
        </pc:picChg>
        <pc:picChg chg="add del">
          <ac:chgData name="Gail Walker" userId="2ca7325fb17dc017" providerId="LiveId" clId="{2E4ED8A7-AD2B-4A8D-A33F-4E04EA4A8F17}" dt="2021-07-11T17:17:52.631" v="1065" actId="26606"/>
          <ac:picMkLst>
            <pc:docMk/>
            <pc:sldMk cId="1623099087" sldId="271"/>
            <ac:picMk id="61" creationId="{4CB4C886-8576-4974-AB93-DE953D24393F}"/>
          </ac:picMkLst>
        </pc:picChg>
        <pc:picChg chg="add">
          <ac:chgData name="Gail Walker" userId="2ca7325fb17dc017" providerId="LiveId" clId="{2E4ED8A7-AD2B-4A8D-A33F-4E04EA4A8F17}" dt="2021-07-11T17:17:52.756" v="1066" actId="26606"/>
          <ac:picMkLst>
            <pc:docMk/>
            <pc:sldMk cId="1623099087" sldId="271"/>
            <ac:picMk id="66" creationId="{D708C46E-BB60-4B97-8327-D3A475C008E5}"/>
          </ac:picMkLst>
        </pc:picChg>
        <pc:picChg chg="add">
          <ac:chgData name="Gail Walker" userId="2ca7325fb17dc017" providerId="LiveId" clId="{2E4ED8A7-AD2B-4A8D-A33F-4E04EA4A8F17}" dt="2021-07-11T17:17:52.756" v="1066" actId="26606"/>
          <ac:picMkLst>
            <pc:docMk/>
            <pc:sldMk cId="1623099087" sldId="271"/>
            <ac:picMk id="73" creationId="{DF63C9AD-AE6E-4512-8171-91612E84CCFB}"/>
          </ac:picMkLst>
        </pc:picChg>
        <pc:cxnChg chg="add del">
          <ac:chgData name="Gail Walker" userId="2ca7325fb17dc017" providerId="LiveId" clId="{2E4ED8A7-AD2B-4A8D-A33F-4E04EA4A8F17}" dt="2021-07-11T15:55:40.425" v="75" actId="26606"/>
          <ac:cxnSpMkLst>
            <pc:docMk/>
            <pc:sldMk cId="1623099087" sldId="271"/>
            <ac:cxnSpMk id="12" creationId="{2924498D-E084-44BE-A196-CFCE35564350}"/>
          </ac:cxnSpMkLst>
        </pc:cxnChg>
        <pc:cxnChg chg="add del">
          <ac:chgData name="Gail Walker" userId="2ca7325fb17dc017" providerId="LiveId" clId="{2E4ED8A7-AD2B-4A8D-A33F-4E04EA4A8F17}" dt="2021-07-11T15:55:40.425" v="75" actId="26606"/>
          <ac:cxnSpMkLst>
            <pc:docMk/>
            <pc:sldMk cId="1623099087" sldId="271"/>
            <ac:cxnSpMk id="14" creationId="{14C12901-9FCC-461E-A64A-89B4791235E9}"/>
          </ac:cxnSpMkLst>
        </pc:cxnChg>
        <pc:cxnChg chg="add del">
          <ac:chgData name="Gail Walker" userId="2ca7325fb17dc017" providerId="LiveId" clId="{2E4ED8A7-AD2B-4A8D-A33F-4E04EA4A8F17}" dt="2021-07-11T15:55:40.425" v="75" actId="26606"/>
          <ac:cxnSpMkLst>
            <pc:docMk/>
            <pc:sldMk cId="1623099087" sldId="271"/>
            <ac:cxnSpMk id="18" creationId="{9EC65442-F244-409C-BF44-C5D6472E810A}"/>
          </ac:cxnSpMkLst>
        </pc:cxnChg>
        <pc:cxnChg chg="add del">
          <ac:chgData name="Gail Walker" userId="2ca7325fb17dc017" providerId="LiveId" clId="{2E4ED8A7-AD2B-4A8D-A33F-4E04EA4A8F17}" dt="2021-07-11T17:17:52.756" v="1066" actId="26606"/>
          <ac:cxnSpMkLst>
            <pc:docMk/>
            <pc:sldMk cId="1623099087" sldId="271"/>
            <ac:cxnSpMk id="28" creationId="{8042755C-F24C-4D08-8E4C-E646382C3634}"/>
          </ac:cxnSpMkLst>
        </pc:cxnChg>
        <pc:cxnChg chg="add del">
          <ac:chgData name="Gail Walker" userId="2ca7325fb17dc017" providerId="LiveId" clId="{2E4ED8A7-AD2B-4A8D-A33F-4E04EA4A8F17}" dt="2021-07-11T17:17:52.756" v="1066" actId="26606"/>
          <ac:cxnSpMkLst>
            <pc:docMk/>
            <pc:sldMk cId="1623099087" sldId="271"/>
            <ac:cxnSpMk id="30" creationId="{63E94A00-1A92-47F4-9E2D-E51DFF9016D4}"/>
          </ac:cxnSpMkLst>
        </pc:cxnChg>
        <pc:cxnChg chg="add del">
          <ac:chgData name="Gail Walker" userId="2ca7325fb17dc017" providerId="LiveId" clId="{2E4ED8A7-AD2B-4A8D-A33F-4E04EA4A8F17}" dt="2021-07-11T17:17:52.756" v="1066" actId="26606"/>
          <ac:cxnSpMkLst>
            <pc:docMk/>
            <pc:sldMk cId="1623099087" sldId="271"/>
            <ac:cxnSpMk id="36" creationId="{9EBB0476-5CF0-4F44-8D68-5D42D7AEE43A}"/>
          </ac:cxnSpMkLst>
        </pc:cxnChg>
        <pc:cxnChg chg="add del">
          <ac:chgData name="Gail Walker" userId="2ca7325fb17dc017" providerId="LiveId" clId="{2E4ED8A7-AD2B-4A8D-A33F-4E04EA4A8F17}" dt="2021-07-11T17:17:52.756" v="1066" actId="26606"/>
          <ac:cxnSpMkLst>
            <pc:docMk/>
            <pc:sldMk cId="1623099087" sldId="271"/>
            <ac:cxnSpMk id="42" creationId="{FE1A49CE-B63D-457A-A180-1C883E1A63D2}"/>
          </ac:cxnSpMkLst>
        </pc:cxnChg>
        <pc:cxnChg chg="add del">
          <ac:chgData name="Gail Walker" userId="2ca7325fb17dc017" providerId="LiveId" clId="{2E4ED8A7-AD2B-4A8D-A33F-4E04EA4A8F17}" dt="2021-07-11T17:17:39.955" v="1063" actId="26606"/>
          <ac:cxnSpMkLst>
            <pc:docMk/>
            <pc:sldMk cId="1623099087" sldId="271"/>
            <ac:cxnSpMk id="51" creationId="{8042755C-F24C-4D08-8E4C-E646382C3634}"/>
          </ac:cxnSpMkLst>
        </pc:cxnChg>
        <pc:cxnChg chg="add del">
          <ac:chgData name="Gail Walker" userId="2ca7325fb17dc017" providerId="LiveId" clId="{2E4ED8A7-AD2B-4A8D-A33F-4E04EA4A8F17}" dt="2021-07-11T17:17:39.955" v="1063" actId="26606"/>
          <ac:cxnSpMkLst>
            <pc:docMk/>
            <pc:sldMk cId="1623099087" sldId="271"/>
            <ac:cxnSpMk id="53" creationId="{63E94A00-1A92-47F4-9E2D-E51DFF9016D4}"/>
          </ac:cxnSpMkLst>
        </pc:cxnChg>
        <pc:cxnChg chg="add del">
          <ac:chgData name="Gail Walker" userId="2ca7325fb17dc017" providerId="LiveId" clId="{2E4ED8A7-AD2B-4A8D-A33F-4E04EA4A8F17}" dt="2021-07-11T17:17:52.631" v="1065" actId="26606"/>
          <ac:cxnSpMkLst>
            <pc:docMk/>
            <pc:sldMk cId="1623099087" sldId="271"/>
            <ac:cxnSpMk id="59" creationId="{34EA8DE4-CCC2-431B-8C80-EA90145DB847}"/>
          </ac:cxnSpMkLst>
        </pc:cxnChg>
        <pc:cxnChg chg="add del">
          <ac:chgData name="Gail Walker" userId="2ca7325fb17dc017" providerId="LiveId" clId="{2E4ED8A7-AD2B-4A8D-A33F-4E04EA4A8F17}" dt="2021-07-11T17:17:52.631" v="1065" actId="26606"/>
          <ac:cxnSpMkLst>
            <pc:docMk/>
            <pc:sldMk cId="1623099087" sldId="271"/>
            <ac:cxnSpMk id="60" creationId="{8042755C-F24C-4D08-8E4C-E646382C3634}"/>
          </ac:cxnSpMkLst>
        </pc:cxnChg>
        <pc:cxnChg chg="add del">
          <ac:chgData name="Gail Walker" userId="2ca7325fb17dc017" providerId="LiveId" clId="{2E4ED8A7-AD2B-4A8D-A33F-4E04EA4A8F17}" dt="2021-07-11T17:17:52.631" v="1065" actId="26606"/>
          <ac:cxnSpMkLst>
            <pc:docMk/>
            <pc:sldMk cId="1623099087" sldId="271"/>
            <ac:cxnSpMk id="62" creationId="{63E94A00-1A92-47F4-9E2D-E51DFF9016D4}"/>
          </ac:cxnSpMkLst>
        </pc:cxnChg>
        <pc:cxnChg chg="add del">
          <ac:chgData name="Gail Walker" userId="2ca7325fb17dc017" providerId="LiveId" clId="{2E4ED8A7-AD2B-4A8D-A33F-4E04EA4A8F17}" dt="2021-07-11T17:17:52.631" v="1065" actId="26606"/>
          <ac:cxnSpMkLst>
            <pc:docMk/>
            <pc:sldMk cId="1623099087" sldId="271"/>
            <ac:cxnSpMk id="63" creationId="{9F386762-7F04-4308-9C63-5F9B6DD51527}"/>
          </ac:cxnSpMkLst>
        </pc:cxnChg>
        <pc:cxnChg chg="add">
          <ac:chgData name="Gail Walker" userId="2ca7325fb17dc017" providerId="LiveId" clId="{2E4ED8A7-AD2B-4A8D-A33F-4E04EA4A8F17}" dt="2021-07-11T17:17:52.756" v="1066" actId="26606"/>
          <ac:cxnSpMkLst>
            <pc:docMk/>
            <pc:sldMk cId="1623099087" sldId="271"/>
            <ac:cxnSpMk id="67" creationId="{8042755C-F24C-4D08-8E4C-E646382C3634}"/>
          </ac:cxnSpMkLst>
        </pc:cxnChg>
        <pc:cxnChg chg="add">
          <ac:chgData name="Gail Walker" userId="2ca7325fb17dc017" providerId="LiveId" clId="{2E4ED8A7-AD2B-4A8D-A33F-4E04EA4A8F17}" dt="2021-07-11T17:17:52.756" v="1066" actId="26606"/>
          <ac:cxnSpMkLst>
            <pc:docMk/>
            <pc:sldMk cId="1623099087" sldId="271"/>
            <ac:cxnSpMk id="68" creationId="{63E94A00-1A92-47F4-9E2D-E51DFF9016D4}"/>
          </ac:cxnSpMkLst>
        </pc:cxnChg>
        <pc:cxnChg chg="add">
          <ac:chgData name="Gail Walker" userId="2ca7325fb17dc017" providerId="LiveId" clId="{2E4ED8A7-AD2B-4A8D-A33F-4E04EA4A8F17}" dt="2021-07-11T17:17:52.756" v="1066" actId="26606"/>
          <ac:cxnSpMkLst>
            <pc:docMk/>
            <pc:sldMk cId="1623099087" sldId="271"/>
            <ac:cxnSpMk id="71" creationId="{9EBB0476-5CF0-4F44-8D68-5D42D7AEE43A}"/>
          </ac:cxnSpMkLst>
        </pc:cxnChg>
        <pc:cxnChg chg="add">
          <ac:chgData name="Gail Walker" userId="2ca7325fb17dc017" providerId="LiveId" clId="{2E4ED8A7-AD2B-4A8D-A33F-4E04EA4A8F17}" dt="2021-07-11T17:17:52.756" v="1066" actId="26606"/>
          <ac:cxnSpMkLst>
            <pc:docMk/>
            <pc:sldMk cId="1623099087" sldId="271"/>
            <ac:cxnSpMk id="74" creationId="{FE1A49CE-B63D-457A-A180-1C883E1A63D2}"/>
          </ac:cxnSpMkLst>
        </pc:cxnChg>
      </pc:sldChg>
      <pc:sldChg chg="modSp mod ord">
        <pc:chgData name="Gail Walker" userId="2ca7325fb17dc017" providerId="LiveId" clId="{2E4ED8A7-AD2B-4A8D-A33F-4E04EA4A8F17}" dt="2021-07-11T19:20:09.144" v="4385" actId="207"/>
        <pc:sldMkLst>
          <pc:docMk/>
          <pc:sldMk cId="1353802464" sldId="272"/>
        </pc:sldMkLst>
        <pc:spChg chg="mod">
          <ac:chgData name="Gail Walker" userId="2ca7325fb17dc017" providerId="LiveId" clId="{2E4ED8A7-AD2B-4A8D-A33F-4E04EA4A8F17}" dt="2021-07-11T16:54:42.043" v="798" actId="20577"/>
          <ac:spMkLst>
            <pc:docMk/>
            <pc:sldMk cId="1353802464" sldId="272"/>
            <ac:spMk id="3" creationId="{B30D5286-6BA6-4548-8A16-F98A1108C497}"/>
          </ac:spMkLst>
        </pc:spChg>
        <pc:spChg chg="mod">
          <ac:chgData name="Gail Walker" userId="2ca7325fb17dc017" providerId="LiveId" clId="{2E4ED8A7-AD2B-4A8D-A33F-4E04EA4A8F17}" dt="2021-07-11T19:20:09.144" v="4385" actId="207"/>
          <ac:spMkLst>
            <pc:docMk/>
            <pc:sldMk cId="1353802464" sldId="272"/>
            <ac:spMk id="4" creationId="{09E9546C-F6FF-4021-B600-C8715EAB06FA}"/>
          </ac:spMkLst>
        </pc:spChg>
      </pc:sldChg>
      <pc:sldChg chg="modSp mod ord">
        <pc:chgData name="Gail Walker" userId="2ca7325fb17dc017" providerId="LiveId" clId="{2E4ED8A7-AD2B-4A8D-A33F-4E04EA4A8F17}" dt="2021-07-11T19:20:02.263" v="4384" actId="207"/>
        <pc:sldMkLst>
          <pc:docMk/>
          <pc:sldMk cId="1848177453" sldId="273"/>
        </pc:sldMkLst>
        <pc:spChg chg="mod">
          <ac:chgData name="Gail Walker" userId="2ca7325fb17dc017" providerId="LiveId" clId="{2E4ED8A7-AD2B-4A8D-A33F-4E04EA4A8F17}" dt="2021-07-11T19:20:02.263" v="4384" actId="207"/>
          <ac:spMkLst>
            <pc:docMk/>
            <pc:sldMk cId="1848177453" sldId="273"/>
            <ac:spMk id="2" creationId="{E328EB98-06E5-4E33-925F-78BFC4E8DD3C}"/>
          </ac:spMkLst>
        </pc:spChg>
        <pc:spChg chg="mod">
          <ac:chgData name="Gail Walker" userId="2ca7325fb17dc017" providerId="LiveId" clId="{2E4ED8A7-AD2B-4A8D-A33F-4E04EA4A8F17}" dt="2021-07-11T16:52:42.093" v="783" actId="20577"/>
          <ac:spMkLst>
            <pc:docMk/>
            <pc:sldMk cId="1848177453" sldId="273"/>
            <ac:spMk id="5" creationId="{E78C74D4-EB5C-452C-94CF-01B142DF2D11}"/>
          </ac:spMkLst>
        </pc:spChg>
      </pc:sldChg>
      <pc:sldChg chg="addSp delSp modSp mod setBg modClrScheme chgLayout">
        <pc:chgData name="Gail Walker" userId="2ca7325fb17dc017" providerId="LiveId" clId="{2E4ED8A7-AD2B-4A8D-A33F-4E04EA4A8F17}" dt="2021-07-11T19:20:50.936" v="4391" actId="207"/>
        <pc:sldMkLst>
          <pc:docMk/>
          <pc:sldMk cId="3605371549" sldId="285"/>
        </pc:sldMkLst>
        <pc:spChg chg="add del mod">
          <ac:chgData name="Gail Walker" userId="2ca7325fb17dc017" providerId="LiveId" clId="{2E4ED8A7-AD2B-4A8D-A33F-4E04EA4A8F17}" dt="2021-07-11T19:08:34.592" v="4207" actId="26606"/>
          <ac:spMkLst>
            <pc:docMk/>
            <pc:sldMk cId="3605371549" sldId="285"/>
            <ac:spMk id="2" creationId="{C10A0009-B822-431F-B92C-5D46EF106665}"/>
          </ac:spMkLst>
        </pc:spChg>
        <pc:spChg chg="add mod ord">
          <ac:chgData name="Gail Walker" userId="2ca7325fb17dc017" providerId="LiveId" clId="{2E4ED8A7-AD2B-4A8D-A33F-4E04EA4A8F17}" dt="2021-07-11T19:20:50.936" v="4391" actId="207"/>
          <ac:spMkLst>
            <pc:docMk/>
            <pc:sldMk cId="3605371549" sldId="285"/>
            <ac:spMk id="3" creationId="{87DE845A-2C24-4492-840B-8658AB63A2BA}"/>
          </ac:spMkLst>
        </pc:spChg>
        <pc:spChg chg="add del mod ord">
          <ac:chgData name="Gail Walker" userId="2ca7325fb17dc017" providerId="LiveId" clId="{2E4ED8A7-AD2B-4A8D-A33F-4E04EA4A8F17}" dt="2021-07-11T19:15:16.002" v="4213" actId="931"/>
          <ac:spMkLst>
            <pc:docMk/>
            <pc:sldMk cId="3605371549" sldId="285"/>
            <ac:spMk id="4" creationId="{1B199711-2F17-447C-8651-0486FCE07D61}"/>
          </ac:spMkLst>
        </pc:spChg>
        <pc:spChg chg="add del">
          <ac:chgData name="Gail Walker" userId="2ca7325fb17dc017" providerId="LiveId" clId="{2E4ED8A7-AD2B-4A8D-A33F-4E04EA4A8F17}" dt="2021-07-11T19:08:34.576" v="4206" actId="26606"/>
          <ac:spMkLst>
            <pc:docMk/>
            <pc:sldMk cId="3605371549" sldId="285"/>
            <ac:spMk id="9" creationId="{29C51009-A09A-4689-8E6C-F8FC99E6A840}"/>
          </ac:spMkLst>
        </pc:spChg>
        <pc:spChg chg="add mod">
          <ac:chgData name="Gail Walker" userId="2ca7325fb17dc017" providerId="LiveId" clId="{2E4ED8A7-AD2B-4A8D-A33F-4E04EA4A8F17}" dt="2021-07-11T19:17:57.792" v="4376" actId="20577"/>
          <ac:spMkLst>
            <pc:docMk/>
            <pc:sldMk cId="3605371549" sldId="285"/>
            <ac:spMk id="10" creationId="{AB74CB28-4124-4CE7-B484-85FE1822577A}"/>
          </ac:spMkLst>
        </pc:spChg>
        <pc:spChg chg="add del">
          <ac:chgData name="Gail Walker" userId="2ca7325fb17dc017" providerId="LiveId" clId="{2E4ED8A7-AD2B-4A8D-A33F-4E04EA4A8F17}" dt="2021-07-11T19:08:33.779" v="4204" actId="26606"/>
          <ac:spMkLst>
            <pc:docMk/>
            <pc:sldMk cId="3605371549" sldId="285"/>
            <ac:spMk id="11" creationId="{3193BA5C-B8F3-4972-BA54-014C48FAFA42}"/>
          </ac:spMkLst>
        </pc:spChg>
        <pc:spChg chg="add del">
          <ac:chgData name="Gail Walker" userId="2ca7325fb17dc017" providerId="LiveId" clId="{2E4ED8A7-AD2B-4A8D-A33F-4E04EA4A8F17}" dt="2021-07-11T19:08:33.779" v="4204" actId="26606"/>
          <ac:spMkLst>
            <pc:docMk/>
            <pc:sldMk cId="3605371549" sldId="285"/>
            <ac:spMk id="15" creationId="{05B93327-222A-4DAC-9163-371BF44CDB0C}"/>
          </ac:spMkLst>
        </pc:spChg>
        <pc:spChg chg="add del">
          <ac:chgData name="Gail Walker" userId="2ca7325fb17dc017" providerId="LiveId" clId="{2E4ED8A7-AD2B-4A8D-A33F-4E04EA4A8F17}" dt="2021-07-11T19:08:33.779" v="4204" actId="26606"/>
          <ac:spMkLst>
            <pc:docMk/>
            <pc:sldMk cId="3605371549" sldId="285"/>
            <ac:spMk id="21" creationId="{56388820-A63D-463C-9DBC-060A5ABE33B6}"/>
          </ac:spMkLst>
        </pc:spChg>
        <pc:grpChg chg="add del">
          <ac:chgData name="Gail Walker" userId="2ca7325fb17dc017" providerId="LiveId" clId="{2E4ED8A7-AD2B-4A8D-A33F-4E04EA4A8F17}" dt="2021-07-11T19:08:33.779" v="4204" actId="26606"/>
          <ac:grpSpMkLst>
            <pc:docMk/>
            <pc:sldMk cId="3605371549" sldId="285"/>
            <ac:grpSpMk id="17" creationId="{14EE34E3-F117-4487-8ACF-33DA65FA11B3}"/>
          </ac:grpSpMkLst>
        </pc:grpChg>
        <pc:picChg chg="add mod">
          <ac:chgData name="Gail Walker" userId="2ca7325fb17dc017" providerId="LiveId" clId="{2E4ED8A7-AD2B-4A8D-A33F-4E04EA4A8F17}" dt="2021-07-11T19:15:28.756" v="4215" actId="26606"/>
          <ac:picMkLst>
            <pc:docMk/>
            <pc:sldMk cId="3605371549" sldId="285"/>
            <ac:picMk id="6" creationId="{0C620473-369E-4FA8-9507-FCF8BE5EE999}"/>
          </ac:picMkLst>
        </pc:picChg>
        <pc:picChg chg="add del">
          <ac:chgData name="Gail Walker" userId="2ca7325fb17dc017" providerId="LiveId" clId="{2E4ED8A7-AD2B-4A8D-A33F-4E04EA4A8F17}" dt="2021-07-11T19:08:33.779" v="4204" actId="26606"/>
          <ac:picMkLst>
            <pc:docMk/>
            <pc:sldMk cId="3605371549" sldId="285"/>
            <ac:picMk id="8" creationId="{0C5F614E-96F9-4728-8855-858AAFAD4E2D}"/>
          </ac:picMkLst>
        </pc:picChg>
        <pc:picChg chg="add del">
          <ac:chgData name="Gail Walker" userId="2ca7325fb17dc017" providerId="LiveId" clId="{2E4ED8A7-AD2B-4A8D-A33F-4E04EA4A8F17}" dt="2021-07-11T19:08:33.779" v="4204" actId="26606"/>
          <ac:picMkLst>
            <pc:docMk/>
            <pc:sldMk cId="3605371549" sldId="285"/>
            <ac:picMk id="23" creationId="{C04ED70F-D6FD-4EB1-A171-D30F885FE73E}"/>
          </ac:picMkLst>
        </pc:picChg>
        <pc:picChg chg="add del mod">
          <ac:chgData name="Gail Walker" userId="2ca7325fb17dc017" providerId="LiveId" clId="{2E4ED8A7-AD2B-4A8D-A33F-4E04EA4A8F17}" dt="2021-07-11T19:11:26.666" v="4212" actId="478"/>
          <ac:picMkLst>
            <pc:docMk/>
            <pc:sldMk cId="3605371549" sldId="285"/>
            <ac:picMk id="29" creationId="{FD889CEC-B5D0-40A6-BC67-FDB6AFF1CD33}"/>
          </ac:picMkLst>
        </pc:picChg>
        <pc:cxnChg chg="add del">
          <ac:chgData name="Gail Walker" userId="2ca7325fb17dc017" providerId="LiveId" clId="{2E4ED8A7-AD2B-4A8D-A33F-4E04EA4A8F17}" dt="2021-07-11T19:08:33.779" v="4204" actId="26606"/>
          <ac:cxnSpMkLst>
            <pc:docMk/>
            <pc:sldMk cId="3605371549" sldId="285"/>
            <ac:cxnSpMk id="13" creationId="{D7162BAB-C25E-4CE9-B87C-F118DC7E7C22}"/>
          </ac:cxnSpMkLst>
        </pc:cxnChg>
        <pc:cxnChg chg="add del">
          <ac:chgData name="Gail Walker" userId="2ca7325fb17dc017" providerId="LiveId" clId="{2E4ED8A7-AD2B-4A8D-A33F-4E04EA4A8F17}" dt="2021-07-11T19:08:33.779" v="4204" actId="26606"/>
          <ac:cxnSpMkLst>
            <pc:docMk/>
            <pc:sldMk cId="3605371549" sldId="285"/>
            <ac:cxnSpMk id="25" creationId="{DA26CAE9-74C4-4EDD-8A80-77F79EAA86F4}"/>
          </ac:cxnSpMkLst>
        </pc:cxnChg>
        <pc:cxnChg chg="add del">
          <ac:chgData name="Gail Walker" userId="2ca7325fb17dc017" providerId="LiveId" clId="{2E4ED8A7-AD2B-4A8D-A33F-4E04EA4A8F17}" dt="2021-07-11T19:08:34.576" v="4206" actId="26606"/>
          <ac:cxnSpMkLst>
            <pc:docMk/>
            <pc:sldMk cId="3605371549" sldId="285"/>
            <ac:cxnSpMk id="27" creationId="{9EC65442-F244-409C-BF44-C5D6472E810A}"/>
          </ac:cxnSpMkLst>
        </pc:cxnChg>
      </pc:sldChg>
      <pc:sldChg chg="modSp mod ord">
        <pc:chgData name="Gail Walker" userId="2ca7325fb17dc017" providerId="LiveId" clId="{2E4ED8A7-AD2B-4A8D-A33F-4E04EA4A8F17}" dt="2021-07-11T19:20:21.367" v="4387" actId="207"/>
        <pc:sldMkLst>
          <pc:docMk/>
          <pc:sldMk cId="3462319440" sldId="286"/>
        </pc:sldMkLst>
        <pc:spChg chg="mod">
          <ac:chgData name="Gail Walker" userId="2ca7325fb17dc017" providerId="LiveId" clId="{2E4ED8A7-AD2B-4A8D-A33F-4E04EA4A8F17}" dt="2021-07-11T19:20:21.367" v="4387" actId="207"/>
          <ac:spMkLst>
            <pc:docMk/>
            <pc:sldMk cId="3462319440" sldId="286"/>
            <ac:spMk id="2" creationId="{C10A0009-B822-431F-B92C-5D46EF106665}"/>
          </ac:spMkLst>
        </pc:spChg>
      </pc:sldChg>
      <pc:sldChg chg="modSp mod ord">
        <pc:chgData name="Gail Walker" userId="2ca7325fb17dc017" providerId="LiveId" clId="{2E4ED8A7-AD2B-4A8D-A33F-4E04EA4A8F17}" dt="2021-07-11T19:19:53.873" v="4383" actId="207"/>
        <pc:sldMkLst>
          <pc:docMk/>
          <pc:sldMk cId="3201695714" sldId="308"/>
        </pc:sldMkLst>
        <pc:spChg chg="mod">
          <ac:chgData name="Gail Walker" userId="2ca7325fb17dc017" providerId="LiveId" clId="{2E4ED8A7-AD2B-4A8D-A33F-4E04EA4A8F17}" dt="2021-07-11T19:19:53.873" v="4383" actId="207"/>
          <ac:spMkLst>
            <pc:docMk/>
            <pc:sldMk cId="3201695714" sldId="308"/>
            <ac:spMk id="8" creationId="{439CA28D-37C3-4686-AB8E-2CC118A9C131}"/>
          </ac:spMkLst>
        </pc:spChg>
        <pc:spChg chg="mod">
          <ac:chgData name="Gail Walker" userId="2ca7325fb17dc017" providerId="LiveId" clId="{2E4ED8A7-AD2B-4A8D-A33F-4E04EA4A8F17}" dt="2021-07-11T17:21:20.993" v="1099" actId="6549"/>
          <ac:spMkLst>
            <pc:docMk/>
            <pc:sldMk cId="3201695714" sldId="308"/>
            <ac:spMk id="11" creationId="{8797A073-298F-4BA8-99A1-1D16ADA32B16}"/>
          </ac:spMkLst>
        </pc:spChg>
        <pc:spChg chg="mod">
          <ac:chgData name="Gail Walker" userId="2ca7325fb17dc017" providerId="LiveId" clId="{2E4ED8A7-AD2B-4A8D-A33F-4E04EA4A8F17}" dt="2021-07-11T16:42:18.003" v="728"/>
          <ac:spMkLst>
            <pc:docMk/>
            <pc:sldMk cId="3201695714" sldId="308"/>
            <ac:spMk id="12" creationId="{7062AFD7-C32E-4062-8C13-935F9432FA13}"/>
          </ac:spMkLst>
        </pc:spChg>
      </pc:sldChg>
      <pc:sldChg chg="addSp delSp modSp mod">
        <pc:chgData name="Gail Walker" userId="2ca7325fb17dc017" providerId="LiveId" clId="{2E4ED8A7-AD2B-4A8D-A33F-4E04EA4A8F17}" dt="2021-07-11T19:20:30.065" v="4388" actId="207"/>
        <pc:sldMkLst>
          <pc:docMk/>
          <pc:sldMk cId="483519626" sldId="313"/>
        </pc:sldMkLst>
        <pc:spChg chg="mod">
          <ac:chgData name="Gail Walker" userId="2ca7325fb17dc017" providerId="LiveId" clId="{2E4ED8A7-AD2B-4A8D-A33F-4E04EA4A8F17}" dt="2021-07-11T19:20:30.065" v="4388" actId="207"/>
          <ac:spMkLst>
            <pc:docMk/>
            <pc:sldMk cId="483519626" sldId="313"/>
            <ac:spMk id="2" creationId="{23F8F51C-92FF-46C6-9503-7BB0C05FED74}"/>
          </ac:spMkLst>
        </pc:spChg>
        <pc:spChg chg="del mod">
          <ac:chgData name="Gail Walker" userId="2ca7325fb17dc017" providerId="LiveId" clId="{2E4ED8A7-AD2B-4A8D-A33F-4E04EA4A8F17}" dt="2021-07-11T17:30:41.469" v="1235"/>
          <ac:spMkLst>
            <pc:docMk/>
            <pc:sldMk cId="483519626" sldId="313"/>
            <ac:spMk id="4" creationId="{615822CB-DAE7-40E8-996A-0A9BB6F7D8D8}"/>
          </ac:spMkLst>
        </pc:spChg>
        <pc:spChg chg="del mod">
          <ac:chgData name="Gail Walker" userId="2ca7325fb17dc017" providerId="LiveId" clId="{2E4ED8A7-AD2B-4A8D-A33F-4E04EA4A8F17}" dt="2021-07-11T17:25:21.109" v="1210" actId="478"/>
          <ac:spMkLst>
            <pc:docMk/>
            <pc:sldMk cId="483519626" sldId="313"/>
            <ac:spMk id="11" creationId="{C1A13BA7-86E5-42C8-A80D-3C378B4E6E59}"/>
          </ac:spMkLst>
        </pc:spChg>
        <pc:graphicFrameChg chg="add del">
          <ac:chgData name="Gail Walker" userId="2ca7325fb17dc017" providerId="LiveId" clId="{2E4ED8A7-AD2B-4A8D-A33F-4E04EA4A8F17}" dt="2021-07-11T17:26:53.800" v="1212"/>
          <ac:graphicFrameMkLst>
            <pc:docMk/>
            <pc:sldMk cId="483519626" sldId="313"/>
            <ac:graphicFrameMk id="6" creationId="{D8A96A00-9389-4107-BD76-90BD9BA275EF}"/>
          </ac:graphicFrameMkLst>
        </pc:graphicFrameChg>
        <pc:graphicFrameChg chg="add del mod modGraphic">
          <ac:chgData name="Gail Walker" userId="2ca7325fb17dc017" providerId="LiveId" clId="{2E4ED8A7-AD2B-4A8D-A33F-4E04EA4A8F17}" dt="2021-07-11T17:34:44.520" v="1249" actId="478"/>
          <ac:graphicFrameMkLst>
            <pc:docMk/>
            <pc:sldMk cId="483519626" sldId="313"/>
            <ac:graphicFrameMk id="7" creationId="{9D88977E-9350-4911-85FD-E43AB500FD88}"/>
          </ac:graphicFrameMkLst>
        </pc:graphicFrameChg>
        <pc:graphicFrameChg chg="del mod">
          <ac:chgData name="Gail Walker" userId="2ca7325fb17dc017" providerId="LiveId" clId="{2E4ED8A7-AD2B-4A8D-A33F-4E04EA4A8F17}" dt="2021-07-11T17:26:56.941" v="1213" actId="478"/>
          <ac:graphicFrameMkLst>
            <pc:docMk/>
            <pc:sldMk cId="483519626" sldId="313"/>
            <ac:graphicFrameMk id="9" creationId="{C00DC5B5-F100-492A-A9D1-C227FB43778A}"/>
          </ac:graphicFrameMkLst>
        </pc:graphicFrameChg>
        <pc:graphicFrameChg chg="add del mod modGraphic">
          <ac:chgData name="Gail Walker" userId="2ca7325fb17dc017" providerId="LiveId" clId="{2E4ED8A7-AD2B-4A8D-A33F-4E04EA4A8F17}" dt="2021-07-11T17:37:18.676" v="1253" actId="478"/>
          <ac:graphicFrameMkLst>
            <pc:docMk/>
            <pc:sldMk cId="483519626" sldId="313"/>
            <ac:graphicFrameMk id="10" creationId="{50857C56-112A-4DB2-801F-54558A0DD129}"/>
          </ac:graphicFrameMkLst>
        </pc:graphicFrameChg>
        <pc:graphicFrameChg chg="add del">
          <ac:chgData name="Gail Walker" userId="2ca7325fb17dc017" providerId="LiveId" clId="{2E4ED8A7-AD2B-4A8D-A33F-4E04EA4A8F17}" dt="2021-07-11T17:44:55.689" v="1255" actId="478"/>
          <ac:graphicFrameMkLst>
            <pc:docMk/>
            <pc:sldMk cId="483519626" sldId="313"/>
            <ac:graphicFrameMk id="15" creationId="{CC3FBFF7-D8F4-45CD-A565-EAECA6CD1344}"/>
          </ac:graphicFrameMkLst>
        </pc:graphicFrameChg>
        <pc:graphicFrameChg chg="add del modGraphic">
          <ac:chgData name="Gail Walker" userId="2ca7325fb17dc017" providerId="LiveId" clId="{2E4ED8A7-AD2B-4A8D-A33F-4E04EA4A8F17}" dt="2021-07-11T17:48:23.492" v="1257" actId="1032"/>
          <ac:graphicFrameMkLst>
            <pc:docMk/>
            <pc:sldMk cId="483519626" sldId="313"/>
            <ac:graphicFrameMk id="16" creationId="{9D90F675-E0DD-49DC-A29F-3293244D6655}"/>
          </ac:graphicFrameMkLst>
        </pc:graphicFrameChg>
        <pc:graphicFrameChg chg="add del mod modGraphic">
          <ac:chgData name="Gail Walker" userId="2ca7325fb17dc017" providerId="LiveId" clId="{2E4ED8A7-AD2B-4A8D-A33F-4E04EA4A8F17}" dt="2021-07-11T17:52:18.128" v="1288" actId="478"/>
          <ac:graphicFrameMkLst>
            <pc:docMk/>
            <pc:sldMk cId="483519626" sldId="313"/>
            <ac:graphicFrameMk id="17" creationId="{003C5B42-9CDB-407D-89DC-3E2893654C62}"/>
          </ac:graphicFrameMkLst>
        </pc:graphicFrameChg>
        <pc:graphicFrameChg chg="add mod modGraphic">
          <ac:chgData name="Gail Walker" userId="2ca7325fb17dc017" providerId="LiveId" clId="{2E4ED8A7-AD2B-4A8D-A33F-4E04EA4A8F17}" dt="2021-07-11T18:09:23.903" v="1457"/>
          <ac:graphicFrameMkLst>
            <pc:docMk/>
            <pc:sldMk cId="483519626" sldId="313"/>
            <ac:graphicFrameMk id="18" creationId="{73CD3686-93DF-4CCF-9FF3-D8EDCBC96B28}"/>
          </ac:graphicFrameMkLst>
        </pc:graphicFrameChg>
        <pc:picChg chg="add del mod">
          <ac:chgData name="Gail Walker" userId="2ca7325fb17dc017" providerId="LiveId" clId="{2E4ED8A7-AD2B-4A8D-A33F-4E04EA4A8F17}" dt="2021-07-11T17:33:56.583" v="1247" actId="478"/>
          <ac:picMkLst>
            <pc:docMk/>
            <pc:sldMk cId="483519626" sldId="313"/>
            <ac:picMk id="8" creationId="{BDB3EE27-EE4D-458D-8972-34D4B1E5FE29}"/>
          </ac:picMkLst>
        </pc:picChg>
      </pc:sldChg>
      <pc:sldChg chg="modSp mod ord">
        <pc:chgData name="Gail Walker" userId="2ca7325fb17dc017" providerId="LiveId" clId="{2E4ED8A7-AD2B-4A8D-A33F-4E04EA4A8F17}" dt="2021-07-11T19:20:14.526" v="4386" actId="207"/>
        <pc:sldMkLst>
          <pc:docMk/>
          <pc:sldMk cId="480010268" sldId="314"/>
        </pc:sldMkLst>
        <pc:spChg chg="mod">
          <ac:chgData name="Gail Walker" userId="2ca7325fb17dc017" providerId="LiveId" clId="{2E4ED8A7-AD2B-4A8D-A33F-4E04EA4A8F17}" dt="2021-07-11T19:20:14.526" v="4386" actId="207"/>
          <ac:spMkLst>
            <pc:docMk/>
            <pc:sldMk cId="480010268" sldId="314"/>
            <ac:spMk id="4" creationId="{09E9546C-F6FF-4021-B600-C8715EAB06FA}"/>
          </ac:spMkLst>
        </pc:spChg>
        <pc:spChg chg="mod">
          <ac:chgData name="Gail Walker" userId="2ca7325fb17dc017" providerId="LiveId" clId="{2E4ED8A7-AD2B-4A8D-A33F-4E04EA4A8F17}" dt="2021-07-11T17:23:36.875" v="1102" actId="20577"/>
          <ac:spMkLst>
            <pc:docMk/>
            <pc:sldMk cId="480010268" sldId="314"/>
            <ac:spMk id="5" creationId="{0D564603-F724-4311-B8B1-1FF5EB538AED}"/>
          </ac:spMkLst>
        </pc:spChg>
      </pc:sldChg>
      <pc:sldChg chg="addSp modSp new del mod ord modClrScheme chgLayout">
        <pc:chgData name="Gail Walker" userId="2ca7325fb17dc017" providerId="LiveId" clId="{2E4ED8A7-AD2B-4A8D-A33F-4E04EA4A8F17}" dt="2021-07-11T18:44:50.664" v="2580" actId="47"/>
        <pc:sldMkLst>
          <pc:docMk/>
          <pc:sldMk cId="4020730443" sldId="315"/>
        </pc:sldMkLst>
        <pc:spChg chg="add mod">
          <ac:chgData name="Gail Walker" userId="2ca7325fb17dc017" providerId="LiveId" clId="{2E4ED8A7-AD2B-4A8D-A33F-4E04EA4A8F17}" dt="2021-07-11T18:43:30.265" v="2543" actId="6549"/>
          <ac:spMkLst>
            <pc:docMk/>
            <pc:sldMk cId="4020730443" sldId="315"/>
            <ac:spMk id="2" creationId="{791C7BAC-0F8E-460F-BC10-A53249BFBA84}"/>
          </ac:spMkLst>
        </pc:spChg>
        <pc:spChg chg="add mod">
          <ac:chgData name="Gail Walker" userId="2ca7325fb17dc017" providerId="LiveId" clId="{2E4ED8A7-AD2B-4A8D-A33F-4E04EA4A8F17}" dt="2021-07-11T18:44:17.476" v="2578" actId="20577"/>
          <ac:spMkLst>
            <pc:docMk/>
            <pc:sldMk cId="4020730443" sldId="315"/>
            <ac:spMk id="3" creationId="{B6D1EA73-6EC4-429C-93A7-5950B6053E34}"/>
          </ac:spMkLst>
        </pc:spChg>
        <pc:spChg chg="add mod">
          <ac:chgData name="Gail Walker" userId="2ca7325fb17dc017" providerId="LiveId" clId="{2E4ED8A7-AD2B-4A8D-A33F-4E04EA4A8F17}" dt="2021-07-11T18:41:54.728" v="2497" actId="700"/>
          <ac:spMkLst>
            <pc:docMk/>
            <pc:sldMk cId="4020730443" sldId="315"/>
            <ac:spMk id="4" creationId="{14226372-3532-452A-AC7F-325D47777D5E}"/>
          </ac:spMkLst>
        </pc:spChg>
      </pc:sldChg>
      <pc:sldChg chg="new del ord">
        <pc:chgData name="Gail Walker" userId="2ca7325fb17dc017" providerId="LiveId" clId="{2E4ED8A7-AD2B-4A8D-A33F-4E04EA4A8F17}" dt="2021-07-11T18:28:46.704" v="2275" actId="2696"/>
        <pc:sldMkLst>
          <pc:docMk/>
          <pc:sldMk cId="1979478570" sldId="316"/>
        </pc:sldMkLst>
      </pc:sldChg>
      <pc:sldChg chg="add del ord">
        <pc:chgData name="Gail Walker" userId="2ca7325fb17dc017" providerId="LiveId" clId="{2E4ED8A7-AD2B-4A8D-A33F-4E04EA4A8F17}" dt="2021-07-11T18:10:30.500" v="1461" actId="2696"/>
        <pc:sldMkLst>
          <pc:docMk/>
          <pc:sldMk cId="4253587209" sldId="316"/>
        </pc:sldMkLst>
      </pc:sldChg>
      <pc:sldChg chg="addSp delSp modSp new mod ord setBg">
        <pc:chgData name="Gail Walker" userId="2ca7325fb17dc017" providerId="LiveId" clId="{2E4ED8A7-AD2B-4A8D-A33F-4E04EA4A8F17}" dt="2021-07-11T19:20:36.317" v="4389" actId="207"/>
        <pc:sldMkLst>
          <pc:docMk/>
          <pc:sldMk cId="2757562589" sldId="317"/>
        </pc:sldMkLst>
        <pc:spChg chg="mod">
          <ac:chgData name="Gail Walker" userId="2ca7325fb17dc017" providerId="LiveId" clId="{2E4ED8A7-AD2B-4A8D-A33F-4E04EA4A8F17}" dt="2021-07-11T19:20:36.317" v="4389" actId="207"/>
          <ac:spMkLst>
            <pc:docMk/>
            <pc:sldMk cId="2757562589" sldId="317"/>
            <ac:spMk id="2" creationId="{2B3EDACB-BB89-434D-8A0C-BA28698E63DC}"/>
          </ac:spMkLst>
        </pc:spChg>
        <pc:spChg chg="add del mod">
          <ac:chgData name="Gail Walker" userId="2ca7325fb17dc017" providerId="LiveId" clId="{2E4ED8A7-AD2B-4A8D-A33F-4E04EA4A8F17}" dt="2021-07-11T18:23:57.830" v="2175" actId="26606"/>
          <ac:spMkLst>
            <pc:docMk/>
            <pc:sldMk cId="2757562589" sldId="317"/>
            <ac:spMk id="3" creationId="{6D3F7A02-B311-458F-BAEA-E6DFA4734BE5}"/>
          </ac:spMkLst>
        </pc:spChg>
        <pc:spChg chg="del">
          <ac:chgData name="Gail Walker" userId="2ca7325fb17dc017" providerId="LiveId" clId="{2E4ED8A7-AD2B-4A8D-A33F-4E04EA4A8F17}" dt="2021-07-11T18:21:17.032" v="2129" actId="478"/>
          <ac:spMkLst>
            <pc:docMk/>
            <pc:sldMk cId="2757562589" sldId="317"/>
            <ac:spMk id="4" creationId="{D2900693-035D-4FEC-B262-DDABC3C80449}"/>
          </ac:spMkLst>
        </pc:spChg>
        <pc:spChg chg="add del">
          <ac:chgData name="Gail Walker" userId="2ca7325fb17dc017" providerId="LiveId" clId="{2E4ED8A7-AD2B-4A8D-A33F-4E04EA4A8F17}" dt="2021-07-11T18:23:17.973" v="2170" actId="26606"/>
          <ac:spMkLst>
            <pc:docMk/>
            <pc:sldMk cId="2757562589" sldId="317"/>
            <ac:spMk id="8" creationId="{23522FE7-5A29-4EF6-B1EF-2CA55748A772}"/>
          </ac:spMkLst>
        </pc:spChg>
        <pc:spChg chg="add del">
          <ac:chgData name="Gail Walker" userId="2ca7325fb17dc017" providerId="LiveId" clId="{2E4ED8A7-AD2B-4A8D-A33F-4E04EA4A8F17}" dt="2021-07-11T18:22:05.239" v="2156" actId="26606"/>
          <ac:spMkLst>
            <pc:docMk/>
            <pc:sldMk cId="2757562589" sldId="317"/>
            <ac:spMk id="9" creationId="{17424F32-2789-4FF9-8E8A-1252284BF600}"/>
          </ac:spMkLst>
        </pc:spChg>
        <pc:spChg chg="add del">
          <ac:chgData name="Gail Walker" userId="2ca7325fb17dc017" providerId="LiveId" clId="{2E4ED8A7-AD2B-4A8D-A33F-4E04EA4A8F17}" dt="2021-07-11T18:22:12.444" v="2158" actId="26606"/>
          <ac:spMkLst>
            <pc:docMk/>
            <pc:sldMk cId="2757562589" sldId="317"/>
            <ac:spMk id="10" creationId="{0CABCAE3-64FC-4149-819F-2C1812824154}"/>
          </ac:spMkLst>
        </pc:spChg>
        <pc:spChg chg="add del">
          <ac:chgData name="Gail Walker" userId="2ca7325fb17dc017" providerId="LiveId" clId="{2E4ED8A7-AD2B-4A8D-A33F-4E04EA4A8F17}" dt="2021-07-11T18:22:05.239" v="2156" actId="26606"/>
          <ac:spMkLst>
            <pc:docMk/>
            <pc:sldMk cId="2757562589" sldId="317"/>
            <ac:spMk id="17" creationId="{32D32A60-013B-47A8-8833-D2424080917B}"/>
          </ac:spMkLst>
        </pc:spChg>
        <pc:spChg chg="add del">
          <ac:chgData name="Gail Walker" userId="2ca7325fb17dc017" providerId="LiveId" clId="{2E4ED8A7-AD2B-4A8D-A33F-4E04EA4A8F17}" dt="2021-07-11T18:22:12.444" v="2158" actId="26606"/>
          <ac:spMkLst>
            <pc:docMk/>
            <pc:sldMk cId="2757562589" sldId="317"/>
            <ac:spMk id="18" creationId="{3193BA5C-B8F3-4972-BA54-014C48FAFA42}"/>
          </ac:spMkLst>
        </pc:spChg>
        <pc:spChg chg="add del">
          <ac:chgData name="Gail Walker" userId="2ca7325fb17dc017" providerId="LiveId" clId="{2E4ED8A7-AD2B-4A8D-A33F-4E04EA4A8F17}" dt="2021-07-11T18:22:05.239" v="2156" actId="26606"/>
          <ac:spMkLst>
            <pc:docMk/>
            <pc:sldMk cId="2757562589" sldId="317"/>
            <ac:spMk id="19" creationId="{AE27932B-B694-4C4C-90D7-A0333A7C5876}"/>
          </ac:spMkLst>
        </pc:spChg>
        <pc:spChg chg="add del">
          <ac:chgData name="Gail Walker" userId="2ca7325fb17dc017" providerId="LiveId" clId="{2E4ED8A7-AD2B-4A8D-A33F-4E04EA4A8F17}" dt="2021-07-11T18:22:12.444" v="2158" actId="26606"/>
          <ac:spMkLst>
            <pc:docMk/>
            <pc:sldMk cId="2757562589" sldId="317"/>
            <ac:spMk id="22" creationId="{05B93327-222A-4DAC-9163-371BF44CDB0C}"/>
          </ac:spMkLst>
        </pc:spChg>
        <pc:spChg chg="add del">
          <ac:chgData name="Gail Walker" userId="2ca7325fb17dc017" providerId="LiveId" clId="{2E4ED8A7-AD2B-4A8D-A33F-4E04EA4A8F17}" dt="2021-07-11T18:22:05.239" v="2156" actId="26606"/>
          <ac:spMkLst>
            <pc:docMk/>
            <pc:sldMk cId="2757562589" sldId="317"/>
            <ac:spMk id="23" creationId="{A9DA474E-6B91-4200-840F-0257B2358A75}"/>
          </ac:spMkLst>
        </pc:spChg>
        <pc:spChg chg="add del">
          <ac:chgData name="Gail Walker" userId="2ca7325fb17dc017" providerId="LiveId" clId="{2E4ED8A7-AD2B-4A8D-A33F-4E04EA4A8F17}" dt="2021-07-11T18:22:12.444" v="2158" actId="26606"/>
          <ac:spMkLst>
            <pc:docMk/>
            <pc:sldMk cId="2757562589" sldId="317"/>
            <ac:spMk id="28" creationId="{56388820-A63D-463C-9DBC-060A5ABE33B6}"/>
          </ac:spMkLst>
        </pc:spChg>
        <pc:spChg chg="add del">
          <ac:chgData name="Gail Walker" userId="2ca7325fb17dc017" providerId="LiveId" clId="{2E4ED8A7-AD2B-4A8D-A33F-4E04EA4A8F17}" dt="2021-07-11T18:22:12.444" v="2158" actId="26606"/>
          <ac:spMkLst>
            <pc:docMk/>
            <pc:sldMk cId="2757562589" sldId="317"/>
            <ac:spMk id="29" creationId="{6D3F7A02-B311-458F-BAEA-E6DFA4734BE5}"/>
          </ac:spMkLst>
        </pc:spChg>
        <pc:spChg chg="add del">
          <ac:chgData name="Gail Walker" userId="2ca7325fb17dc017" providerId="LiveId" clId="{2E4ED8A7-AD2B-4A8D-A33F-4E04EA4A8F17}" dt="2021-07-11T18:22:47.585" v="2166" actId="26606"/>
          <ac:spMkLst>
            <pc:docMk/>
            <pc:sldMk cId="2757562589" sldId="317"/>
            <ac:spMk id="40" creationId="{17424F32-2789-4FF9-8E8A-1252284BF600}"/>
          </ac:spMkLst>
        </pc:spChg>
        <pc:spChg chg="add del">
          <ac:chgData name="Gail Walker" userId="2ca7325fb17dc017" providerId="LiveId" clId="{2E4ED8A7-AD2B-4A8D-A33F-4E04EA4A8F17}" dt="2021-07-11T18:22:47.585" v="2166" actId="26606"/>
          <ac:spMkLst>
            <pc:docMk/>
            <pc:sldMk cId="2757562589" sldId="317"/>
            <ac:spMk id="44" creationId="{482E7304-2AC2-4A5C-924D-A6AC3FFC5EAC}"/>
          </ac:spMkLst>
        </pc:spChg>
        <pc:spChg chg="add del">
          <ac:chgData name="Gail Walker" userId="2ca7325fb17dc017" providerId="LiveId" clId="{2E4ED8A7-AD2B-4A8D-A33F-4E04EA4A8F17}" dt="2021-07-11T18:22:47.585" v="2166" actId="26606"/>
          <ac:spMkLst>
            <pc:docMk/>
            <pc:sldMk cId="2757562589" sldId="317"/>
            <ac:spMk id="46" creationId="{A3C183B1-1D4B-4E3D-A02E-A426E3BFA016}"/>
          </ac:spMkLst>
        </pc:spChg>
        <pc:spChg chg="add del">
          <ac:chgData name="Gail Walker" userId="2ca7325fb17dc017" providerId="LiveId" clId="{2E4ED8A7-AD2B-4A8D-A33F-4E04EA4A8F17}" dt="2021-07-11T18:23:15.191" v="2168" actId="26606"/>
          <ac:spMkLst>
            <pc:docMk/>
            <pc:sldMk cId="2757562589" sldId="317"/>
            <ac:spMk id="49" creationId="{17424F32-2789-4FF9-8E8A-1252284BF600}"/>
          </ac:spMkLst>
        </pc:spChg>
        <pc:spChg chg="add del">
          <ac:chgData name="Gail Walker" userId="2ca7325fb17dc017" providerId="LiveId" clId="{2E4ED8A7-AD2B-4A8D-A33F-4E04EA4A8F17}" dt="2021-07-11T18:23:17.973" v="2170" actId="26606"/>
          <ac:spMkLst>
            <pc:docMk/>
            <pc:sldMk cId="2757562589" sldId="317"/>
            <ac:spMk id="58" creationId="{E9E5E629-7060-41F9-8B50-02B2E85F7DF0}"/>
          </ac:spMkLst>
        </pc:spChg>
        <pc:spChg chg="add del">
          <ac:chgData name="Gail Walker" userId="2ca7325fb17dc017" providerId="LiveId" clId="{2E4ED8A7-AD2B-4A8D-A33F-4E04EA4A8F17}" dt="2021-07-11T18:23:17.973" v="2170" actId="26606"/>
          <ac:spMkLst>
            <pc:docMk/>
            <pc:sldMk cId="2757562589" sldId="317"/>
            <ac:spMk id="62" creationId="{D1598E19-BACC-4AD6-8E51-F08B186A0179}"/>
          </ac:spMkLst>
        </pc:spChg>
        <pc:spChg chg="add del">
          <ac:chgData name="Gail Walker" userId="2ca7325fb17dc017" providerId="LiveId" clId="{2E4ED8A7-AD2B-4A8D-A33F-4E04EA4A8F17}" dt="2021-07-11T18:23:17.973" v="2170" actId="26606"/>
          <ac:spMkLst>
            <pc:docMk/>
            <pc:sldMk cId="2757562589" sldId="317"/>
            <ac:spMk id="63" creationId="{6D3F7A02-B311-458F-BAEA-E6DFA4734BE5}"/>
          </ac:spMkLst>
        </pc:spChg>
        <pc:spChg chg="add del">
          <ac:chgData name="Gail Walker" userId="2ca7325fb17dc017" providerId="LiveId" clId="{2E4ED8A7-AD2B-4A8D-A33F-4E04EA4A8F17}" dt="2021-07-11T18:23:42.995" v="2172" actId="26606"/>
          <ac:spMkLst>
            <pc:docMk/>
            <pc:sldMk cId="2757562589" sldId="317"/>
            <ac:spMk id="65" creationId="{17424F32-2789-4FF9-8E8A-1252284BF600}"/>
          </ac:spMkLst>
        </pc:spChg>
        <pc:spChg chg="add del">
          <ac:chgData name="Gail Walker" userId="2ca7325fb17dc017" providerId="LiveId" clId="{2E4ED8A7-AD2B-4A8D-A33F-4E04EA4A8F17}" dt="2021-07-11T18:23:57.767" v="2174" actId="26606"/>
          <ac:spMkLst>
            <pc:docMk/>
            <pc:sldMk cId="2757562589" sldId="317"/>
            <ac:spMk id="71" creationId="{17424F32-2789-4FF9-8E8A-1252284BF600}"/>
          </ac:spMkLst>
        </pc:spChg>
        <pc:spChg chg="add del">
          <ac:chgData name="Gail Walker" userId="2ca7325fb17dc017" providerId="LiveId" clId="{2E4ED8A7-AD2B-4A8D-A33F-4E04EA4A8F17}" dt="2021-07-11T18:23:57.767" v="2174" actId="26606"/>
          <ac:spMkLst>
            <pc:docMk/>
            <pc:sldMk cId="2757562589" sldId="317"/>
            <ac:spMk id="75" creationId="{B0075745-2871-4EFE-AB1D-91ED1391220A}"/>
          </ac:spMkLst>
        </pc:spChg>
        <pc:spChg chg="add del">
          <ac:chgData name="Gail Walker" userId="2ca7325fb17dc017" providerId="LiveId" clId="{2E4ED8A7-AD2B-4A8D-A33F-4E04EA4A8F17}" dt="2021-07-11T18:23:57.767" v="2174" actId="26606"/>
          <ac:spMkLst>
            <pc:docMk/>
            <pc:sldMk cId="2757562589" sldId="317"/>
            <ac:spMk id="80" creationId="{AB84E9C1-D82D-4069-AD26-92280768DA53}"/>
          </ac:spMkLst>
        </pc:spChg>
        <pc:spChg chg="add del">
          <ac:chgData name="Gail Walker" userId="2ca7325fb17dc017" providerId="LiveId" clId="{2E4ED8A7-AD2B-4A8D-A33F-4E04EA4A8F17}" dt="2021-07-11T18:31:23.200" v="2307" actId="26606"/>
          <ac:spMkLst>
            <pc:docMk/>
            <pc:sldMk cId="2757562589" sldId="317"/>
            <ac:spMk id="85" creationId="{17424F32-2789-4FF9-8E8A-1252284BF600}"/>
          </ac:spMkLst>
        </pc:spChg>
        <pc:spChg chg="add del">
          <ac:chgData name="Gail Walker" userId="2ca7325fb17dc017" providerId="LiveId" clId="{2E4ED8A7-AD2B-4A8D-A33F-4E04EA4A8F17}" dt="2021-07-11T18:33:51.239" v="2460" actId="26606"/>
          <ac:spMkLst>
            <pc:docMk/>
            <pc:sldMk cId="2757562589" sldId="317"/>
            <ac:spMk id="94" creationId="{17424F32-2789-4FF9-8E8A-1252284BF600}"/>
          </ac:spMkLst>
        </pc:spChg>
        <pc:spChg chg="add del">
          <ac:chgData name="Gail Walker" userId="2ca7325fb17dc017" providerId="LiveId" clId="{2E4ED8A7-AD2B-4A8D-A33F-4E04EA4A8F17}" dt="2021-07-11T18:33:51.239" v="2460" actId="26606"/>
          <ac:spMkLst>
            <pc:docMk/>
            <pc:sldMk cId="2757562589" sldId="317"/>
            <ac:spMk id="102" creationId="{482E7304-2AC2-4A5C-924D-A6AC3FFC5EAC}"/>
          </ac:spMkLst>
        </pc:spChg>
        <pc:spChg chg="add del">
          <ac:chgData name="Gail Walker" userId="2ca7325fb17dc017" providerId="LiveId" clId="{2E4ED8A7-AD2B-4A8D-A33F-4E04EA4A8F17}" dt="2021-07-11T18:33:51.239" v="2460" actId="26606"/>
          <ac:spMkLst>
            <pc:docMk/>
            <pc:sldMk cId="2757562589" sldId="317"/>
            <ac:spMk id="106" creationId="{A3C183B1-1D4B-4E3D-A02E-A426E3BFA016}"/>
          </ac:spMkLst>
        </pc:spChg>
        <pc:spChg chg="add del">
          <ac:chgData name="Gail Walker" userId="2ca7325fb17dc017" providerId="LiveId" clId="{2E4ED8A7-AD2B-4A8D-A33F-4E04EA4A8F17}" dt="2021-07-11T18:33:15.486" v="2451" actId="26606"/>
          <ac:spMkLst>
            <pc:docMk/>
            <pc:sldMk cId="2757562589" sldId="317"/>
            <ac:spMk id="111" creationId="{17424F32-2789-4FF9-8E8A-1252284BF600}"/>
          </ac:spMkLst>
        </pc:spChg>
        <pc:spChg chg="add del">
          <ac:chgData name="Gail Walker" userId="2ca7325fb17dc017" providerId="LiveId" clId="{2E4ED8A7-AD2B-4A8D-A33F-4E04EA4A8F17}" dt="2021-07-11T18:33:15.486" v="2451" actId="26606"/>
          <ac:spMkLst>
            <pc:docMk/>
            <pc:sldMk cId="2757562589" sldId="317"/>
            <ac:spMk id="119" creationId="{32D32A60-013B-47A8-8833-D2424080917B}"/>
          </ac:spMkLst>
        </pc:spChg>
        <pc:spChg chg="add del">
          <ac:chgData name="Gail Walker" userId="2ca7325fb17dc017" providerId="LiveId" clId="{2E4ED8A7-AD2B-4A8D-A33F-4E04EA4A8F17}" dt="2021-07-11T18:33:15.486" v="2451" actId="26606"/>
          <ac:spMkLst>
            <pc:docMk/>
            <pc:sldMk cId="2757562589" sldId="317"/>
            <ac:spMk id="121" creationId="{AE27932B-B694-4C4C-90D7-A0333A7C5876}"/>
          </ac:spMkLst>
        </pc:spChg>
        <pc:spChg chg="add del">
          <ac:chgData name="Gail Walker" userId="2ca7325fb17dc017" providerId="LiveId" clId="{2E4ED8A7-AD2B-4A8D-A33F-4E04EA4A8F17}" dt="2021-07-11T18:33:15.486" v="2451" actId="26606"/>
          <ac:spMkLst>
            <pc:docMk/>
            <pc:sldMk cId="2757562589" sldId="317"/>
            <ac:spMk id="125" creationId="{A9DA474E-6B91-4200-840F-0257B2358A75}"/>
          </ac:spMkLst>
        </pc:spChg>
        <pc:spChg chg="add del">
          <ac:chgData name="Gail Walker" userId="2ca7325fb17dc017" providerId="LiveId" clId="{2E4ED8A7-AD2B-4A8D-A33F-4E04EA4A8F17}" dt="2021-07-11T18:33:25.538" v="2453" actId="26606"/>
          <ac:spMkLst>
            <pc:docMk/>
            <pc:sldMk cId="2757562589" sldId="317"/>
            <ac:spMk id="131" creationId="{17424F32-2789-4FF9-8E8A-1252284BF600}"/>
          </ac:spMkLst>
        </pc:spChg>
        <pc:spChg chg="add del">
          <ac:chgData name="Gail Walker" userId="2ca7325fb17dc017" providerId="LiveId" clId="{2E4ED8A7-AD2B-4A8D-A33F-4E04EA4A8F17}" dt="2021-07-11T18:33:29.432" v="2455" actId="26606"/>
          <ac:spMkLst>
            <pc:docMk/>
            <pc:sldMk cId="2757562589" sldId="317"/>
            <ac:spMk id="136" creationId="{17424F32-2789-4FF9-8E8A-1252284BF600}"/>
          </ac:spMkLst>
        </pc:spChg>
        <pc:spChg chg="add del">
          <ac:chgData name="Gail Walker" userId="2ca7325fb17dc017" providerId="LiveId" clId="{2E4ED8A7-AD2B-4A8D-A33F-4E04EA4A8F17}" dt="2021-07-11T18:33:29.432" v="2455" actId="26606"/>
          <ac:spMkLst>
            <pc:docMk/>
            <pc:sldMk cId="2757562589" sldId="317"/>
            <ac:spMk id="140" creationId="{482E7304-2AC2-4A5C-924D-A6AC3FFC5EAC}"/>
          </ac:spMkLst>
        </pc:spChg>
        <pc:spChg chg="add del">
          <ac:chgData name="Gail Walker" userId="2ca7325fb17dc017" providerId="LiveId" clId="{2E4ED8A7-AD2B-4A8D-A33F-4E04EA4A8F17}" dt="2021-07-11T18:33:29.432" v="2455" actId="26606"/>
          <ac:spMkLst>
            <pc:docMk/>
            <pc:sldMk cId="2757562589" sldId="317"/>
            <ac:spMk id="142" creationId="{A3C183B1-1D4B-4E3D-A02E-A426E3BFA016}"/>
          </ac:spMkLst>
        </pc:spChg>
        <pc:spChg chg="add del">
          <ac:chgData name="Gail Walker" userId="2ca7325fb17dc017" providerId="LiveId" clId="{2E4ED8A7-AD2B-4A8D-A33F-4E04EA4A8F17}" dt="2021-07-11T18:33:37.309" v="2457" actId="26606"/>
          <ac:spMkLst>
            <pc:docMk/>
            <pc:sldMk cId="2757562589" sldId="317"/>
            <ac:spMk id="144" creationId="{17424F32-2789-4FF9-8E8A-1252284BF600}"/>
          </ac:spMkLst>
        </pc:spChg>
        <pc:spChg chg="add del">
          <ac:chgData name="Gail Walker" userId="2ca7325fb17dc017" providerId="LiveId" clId="{2E4ED8A7-AD2B-4A8D-A33F-4E04EA4A8F17}" dt="2021-07-11T18:33:51.129" v="2459" actId="26606"/>
          <ac:spMkLst>
            <pc:docMk/>
            <pc:sldMk cId="2757562589" sldId="317"/>
            <ac:spMk id="149" creationId="{17424F32-2789-4FF9-8E8A-1252284BF600}"/>
          </ac:spMkLst>
        </pc:spChg>
        <pc:spChg chg="add del">
          <ac:chgData name="Gail Walker" userId="2ca7325fb17dc017" providerId="LiveId" clId="{2E4ED8A7-AD2B-4A8D-A33F-4E04EA4A8F17}" dt="2021-07-11T18:33:51.129" v="2459" actId="26606"/>
          <ac:spMkLst>
            <pc:docMk/>
            <pc:sldMk cId="2757562589" sldId="317"/>
            <ac:spMk id="153" creationId="{482E7304-2AC2-4A5C-924D-A6AC3FFC5EAC}"/>
          </ac:spMkLst>
        </pc:spChg>
        <pc:spChg chg="add del">
          <ac:chgData name="Gail Walker" userId="2ca7325fb17dc017" providerId="LiveId" clId="{2E4ED8A7-AD2B-4A8D-A33F-4E04EA4A8F17}" dt="2021-07-11T18:33:51.129" v="2459" actId="26606"/>
          <ac:spMkLst>
            <pc:docMk/>
            <pc:sldMk cId="2757562589" sldId="317"/>
            <ac:spMk id="155" creationId="{A3C183B1-1D4B-4E3D-A02E-A426E3BFA016}"/>
          </ac:spMkLst>
        </pc:spChg>
        <pc:spChg chg="add">
          <ac:chgData name="Gail Walker" userId="2ca7325fb17dc017" providerId="LiveId" clId="{2E4ED8A7-AD2B-4A8D-A33F-4E04EA4A8F17}" dt="2021-07-11T18:33:51.239" v="2460" actId="26606"/>
          <ac:spMkLst>
            <pc:docMk/>
            <pc:sldMk cId="2757562589" sldId="317"/>
            <ac:spMk id="157" creationId="{17424F32-2789-4FF9-8E8A-1252284BF600}"/>
          </ac:spMkLst>
        </pc:spChg>
        <pc:grpChg chg="add del">
          <ac:chgData name="Gail Walker" userId="2ca7325fb17dc017" providerId="LiveId" clId="{2E4ED8A7-AD2B-4A8D-A33F-4E04EA4A8F17}" dt="2021-07-11T18:22:12.444" v="2158" actId="26606"/>
          <ac:grpSpMkLst>
            <pc:docMk/>
            <pc:sldMk cId="2757562589" sldId="317"/>
            <ac:grpSpMk id="24" creationId="{14EE34E3-F117-4487-8ACF-33DA65FA11B3}"/>
          </ac:grpSpMkLst>
        </pc:grpChg>
        <pc:grpChg chg="add del">
          <ac:chgData name="Gail Walker" userId="2ca7325fb17dc017" providerId="LiveId" clId="{2E4ED8A7-AD2B-4A8D-A33F-4E04EA4A8F17}" dt="2021-07-11T18:23:17.973" v="2170" actId="26606"/>
          <ac:grpSpMkLst>
            <pc:docMk/>
            <pc:sldMk cId="2757562589" sldId="317"/>
            <ac:grpSpMk id="59" creationId="{F0A74D93-ED7F-4633-8594-99D9FA43DA13}"/>
          </ac:grpSpMkLst>
        </pc:grpChg>
        <pc:grpChg chg="add del">
          <ac:chgData name="Gail Walker" userId="2ca7325fb17dc017" providerId="LiveId" clId="{2E4ED8A7-AD2B-4A8D-A33F-4E04EA4A8F17}" dt="2021-07-11T18:23:57.767" v="2174" actId="26606"/>
          <ac:grpSpMkLst>
            <pc:docMk/>
            <pc:sldMk cId="2757562589" sldId="317"/>
            <ac:grpSpMk id="76" creationId="{F8B6FE07-47DE-47F7-9986-CC53D02A1A63}"/>
          </ac:grpSpMkLst>
        </pc:grpChg>
        <pc:graphicFrameChg chg="add del">
          <ac:chgData name="Gail Walker" userId="2ca7325fb17dc017" providerId="LiveId" clId="{2E4ED8A7-AD2B-4A8D-A33F-4E04EA4A8F17}" dt="2021-07-11T18:22:05.239" v="2156" actId="26606"/>
          <ac:graphicFrameMkLst>
            <pc:docMk/>
            <pc:sldMk cId="2757562589" sldId="317"/>
            <ac:graphicFrameMk id="5" creationId="{C9DAD24F-C591-4A56-997D-5A89A1CDC484}"/>
          </ac:graphicFrameMkLst>
        </pc:graphicFrameChg>
        <pc:graphicFrameChg chg="add del">
          <ac:chgData name="Gail Walker" userId="2ca7325fb17dc017" providerId="LiveId" clId="{2E4ED8A7-AD2B-4A8D-A33F-4E04EA4A8F17}" dt="2021-07-11T18:22:18.136" v="2160" actId="26606"/>
          <ac:graphicFrameMkLst>
            <pc:docMk/>
            <pc:sldMk cId="2757562589" sldId="317"/>
            <ac:graphicFrameMk id="34" creationId="{531D78B9-6E3B-4FCA-BD0F-05AC423A0185}"/>
          </ac:graphicFrameMkLst>
        </pc:graphicFrameChg>
        <pc:graphicFrameChg chg="add del">
          <ac:chgData name="Gail Walker" userId="2ca7325fb17dc017" providerId="LiveId" clId="{2E4ED8A7-AD2B-4A8D-A33F-4E04EA4A8F17}" dt="2021-07-11T18:22:20.918" v="2162" actId="26606"/>
          <ac:graphicFrameMkLst>
            <pc:docMk/>
            <pc:sldMk cId="2757562589" sldId="317"/>
            <ac:graphicFrameMk id="36" creationId="{1E65410C-3A41-4FEE-90B6-3E350A530D85}"/>
          </ac:graphicFrameMkLst>
        </pc:graphicFrameChg>
        <pc:graphicFrameChg chg="add del">
          <ac:chgData name="Gail Walker" userId="2ca7325fb17dc017" providerId="LiveId" clId="{2E4ED8A7-AD2B-4A8D-A33F-4E04EA4A8F17}" dt="2021-07-11T18:22:37.206" v="2164" actId="26606"/>
          <ac:graphicFrameMkLst>
            <pc:docMk/>
            <pc:sldMk cId="2757562589" sldId="317"/>
            <ac:graphicFrameMk id="38" creationId="{A27077F0-081D-491E-B6A0-9DB72A776592}"/>
          </ac:graphicFrameMkLst>
        </pc:graphicFrameChg>
        <pc:graphicFrameChg chg="add del">
          <ac:chgData name="Gail Walker" userId="2ca7325fb17dc017" providerId="LiveId" clId="{2E4ED8A7-AD2B-4A8D-A33F-4E04EA4A8F17}" dt="2021-07-11T18:22:47.585" v="2166" actId="26606"/>
          <ac:graphicFrameMkLst>
            <pc:docMk/>
            <pc:sldMk cId="2757562589" sldId="317"/>
            <ac:graphicFrameMk id="47" creationId="{B9E5E298-498F-45E7-823C-ECCA919B21A9}"/>
          </ac:graphicFrameMkLst>
        </pc:graphicFrameChg>
        <pc:graphicFrameChg chg="add del">
          <ac:chgData name="Gail Walker" userId="2ca7325fb17dc017" providerId="LiveId" clId="{2E4ED8A7-AD2B-4A8D-A33F-4E04EA4A8F17}" dt="2021-07-11T18:23:15.191" v="2168" actId="26606"/>
          <ac:graphicFrameMkLst>
            <pc:docMk/>
            <pc:sldMk cId="2757562589" sldId="317"/>
            <ac:graphicFrameMk id="53" creationId="{E75223DA-6112-4019-840E-100FB08347E7}"/>
          </ac:graphicFrameMkLst>
        </pc:graphicFrameChg>
        <pc:graphicFrameChg chg="add del">
          <ac:chgData name="Gail Walker" userId="2ca7325fb17dc017" providerId="LiveId" clId="{2E4ED8A7-AD2B-4A8D-A33F-4E04EA4A8F17}" dt="2021-07-11T18:23:42.995" v="2172" actId="26606"/>
          <ac:graphicFrameMkLst>
            <pc:docMk/>
            <pc:sldMk cId="2757562589" sldId="317"/>
            <ac:graphicFrameMk id="69" creationId="{43D3A195-BC92-449B-96D2-E60416A5A0B5}"/>
          </ac:graphicFrameMkLst>
        </pc:graphicFrameChg>
        <pc:graphicFrameChg chg="add del">
          <ac:chgData name="Gail Walker" userId="2ca7325fb17dc017" providerId="LiveId" clId="{2E4ED8A7-AD2B-4A8D-A33F-4E04EA4A8F17}" dt="2021-07-11T18:23:57.767" v="2174" actId="26606"/>
          <ac:graphicFrameMkLst>
            <pc:docMk/>
            <pc:sldMk cId="2757562589" sldId="317"/>
            <ac:graphicFrameMk id="83" creationId="{0426E21B-D17F-4468-86FC-191EE153E08F}"/>
          </ac:graphicFrameMkLst>
        </pc:graphicFrameChg>
        <pc:graphicFrameChg chg="add mod modGraphic">
          <ac:chgData name="Gail Walker" userId="2ca7325fb17dc017" providerId="LiveId" clId="{2E4ED8A7-AD2B-4A8D-A33F-4E04EA4A8F17}" dt="2021-07-11T18:38:25.530" v="2491" actId="1076"/>
          <ac:graphicFrameMkLst>
            <pc:docMk/>
            <pc:sldMk cId="2757562589" sldId="317"/>
            <ac:graphicFrameMk id="89" creationId="{43D3A195-BC92-449B-96D2-E60416A5A0B5}"/>
          </ac:graphicFrameMkLst>
        </pc:graphicFrameChg>
        <pc:picChg chg="add del">
          <ac:chgData name="Gail Walker" userId="2ca7325fb17dc017" providerId="LiveId" clId="{2E4ED8A7-AD2B-4A8D-A33F-4E04EA4A8F17}" dt="2021-07-11T18:22:12.444" v="2158" actId="26606"/>
          <ac:picMkLst>
            <pc:docMk/>
            <pc:sldMk cId="2757562589" sldId="317"/>
            <ac:picMk id="7" creationId="{4593B356-AA45-4127-887E-793BFF05657B}"/>
          </ac:picMkLst>
        </pc:picChg>
        <pc:picChg chg="add del">
          <ac:chgData name="Gail Walker" userId="2ca7325fb17dc017" providerId="LiveId" clId="{2E4ED8A7-AD2B-4A8D-A33F-4E04EA4A8F17}" dt="2021-07-11T18:22:05.239" v="2156" actId="26606"/>
          <ac:picMkLst>
            <pc:docMk/>
            <pc:sldMk cId="2757562589" sldId="317"/>
            <ac:picMk id="11" creationId="{D708C46E-BB60-4B97-8327-D3A475C008E5}"/>
          </ac:picMkLst>
        </pc:picChg>
        <pc:picChg chg="add del">
          <ac:chgData name="Gail Walker" userId="2ca7325fb17dc017" providerId="LiveId" clId="{2E4ED8A7-AD2B-4A8D-A33F-4E04EA4A8F17}" dt="2021-07-11T18:22:12.444" v="2158" actId="26606"/>
          <ac:picMkLst>
            <pc:docMk/>
            <pc:sldMk cId="2757562589" sldId="317"/>
            <ac:picMk id="12" creationId="{012FDCFE-9AD2-4D8A-8CBF-B3AA37EBF6DD}"/>
          </ac:picMkLst>
        </pc:picChg>
        <pc:picChg chg="add del">
          <ac:chgData name="Gail Walker" userId="2ca7325fb17dc017" providerId="LiveId" clId="{2E4ED8A7-AD2B-4A8D-A33F-4E04EA4A8F17}" dt="2021-07-11T18:22:05.239" v="2156" actId="26606"/>
          <ac:picMkLst>
            <pc:docMk/>
            <pc:sldMk cId="2757562589" sldId="317"/>
            <ac:picMk id="25" creationId="{DF63C9AD-AE6E-4512-8171-91612E84CCFB}"/>
          </ac:picMkLst>
        </pc:picChg>
        <pc:picChg chg="add del">
          <ac:chgData name="Gail Walker" userId="2ca7325fb17dc017" providerId="LiveId" clId="{2E4ED8A7-AD2B-4A8D-A33F-4E04EA4A8F17}" dt="2021-07-11T18:22:12.444" v="2158" actId="26606"/>
          <ac:picMkLst>
            <pc:docMk/>
            <pc:sldMk cId="2757562589" sldId="317"/>
            <ac:picMk id="30" creationId="{C04ED70F-D6FD-4EB1-A171-D30F885FE73E}"/>
          </ac:picMkLst>
        </pc:picChg>
        <pc:picChg chg="add del">
          <ac:chgData name="Gail Walker" userId="2ca7325fb17dc017" providerId="LiveId" clId="{2E4ED8A7-AD2B-4A8D-A33F-4E04EA4A8F17}" dt="2021-07-11T18:22:47.585" v="2166" actId="26606"/>
          <ac:picMkLst>
            <pc:docMk/>
            <pc:sldMk cId="2757562589" sldId="317"/>
            <ac:picMk id="41" creationId="{D708C46E-BB60-4B97-8327-D3A475C008E5}"/>
          </ac:picMkLst>
        </pc:picChg>
        <pc:picChg chg="add del">
          <ac:chgData name="Gail Walker" userId="2ca7325fb17dc017" providerId="LiveId" clId="{2E4ED8A7-AD2B-4A8D-A33F-4E04EA4A8F17}" dt="2021-07-11T18:23:15.191" v="2168" actId="26606"/>
          <ac:picMkLst>
            <pc:docMk/>
            <pc:sldMk cId="2757562589" sldId="317"/>
            <ac:picMk id="50" creationId="{D708C46E-BB60-4B97-8327-D3A475C008E5}"/>
          </ac:picMkLst>
        </pc:picChg>
        <pc:picChg chg="add del">
          <ac:chgData name="Gail Walker" userId="2ca7325fb17dc017" providerId="LiveId" clId="{2E4ED8A7-AD2B-4A8D-A33F-4E04EA4A8F17}" dt="2021-07-11T18:23:17.973" v="2170" actId="26606"/>
          <ac:picMkLst>
            <pc:docMk/>
            <pc:sldMk cId="2757562589" sldId="317"/>
            <ac:picMk id="55" creationId="{C2192E09-EBC7-416C-B887-DFF915D7F43D}"/>
          </ac:picMkLst>
        </pc:picChg>
        <pc:picChg chg="add del">
          <ac:chgData name="Gail Walker" userId="2ca7325fb17dc017" providerId="LiveId" clId="{2E4ED8A7-AD2B-4A8D-A33F-4E04EA4A8F17}" dt="2021-07-11T18:23:42.995" v="2172" actId="26606"/>
          <ac:picMkLst>
            <pc:docMk/>
            <pc:sldMk cId="2757562589" sldId="317"/>
            <ac:picMk id="66" creationId="{D708C46E-BB60-4B97-8327-D3A475C008E5}"/>
          </ac:picMkLst>
        </pc:picChg>
        <pc:picChg chg="add del">
          <ac:chgData name="Gail Walker" userId="2ca7325fb17dc017" providerId="LiveId" clId="{2E4ED8A7-AD2B-4A8D-A33F-4E04EA4A8F17}" dt="2021-07-11T18:23:57.767" v="2174" actId="26606"/>
          <ac:picMkLst>
            <pc:docMk/>
            <pc:sldMk cId="2757562589" sldId="317"/>
            <ac:picMk id="72" creationId="{D708C46E-BB60-4B97-8327-D3A475C008E5}"/>
          </ac:picMkLst>
        </pc:picChg>
        <pc:picChg chg="add del">
          <ac:chgData name="Gail Walker" userId="2ca7325fb17dc017" providerId="LiveId" clId="{2E4ED8A7-AD2B-4A8D-A33F-4E04EA4A8F17}" dt="2021-07-11T18:23:57.767" v="2174" actId="26606"/>
          <ac:picMkLst>
            <pc:docMk/>
            <pc:sldMk cId="2757562589" sldId="317"/>
            <ac:picMk id="81" creationId="{5886CB00-0B4D-464B-8ED8-6028A46899A6}"/>
          </ac:picMkLst>
        </pc:picChg>
        <pc:picChg chg="add del">
          <ac:chgData name="Gail Walker" userId="2ca7325fb17dc017" providerId="LiveId" clId="{2E4ED8A7-AD2B-4A8D-A33F-4E04EA4A8F17}" dt="2021-07-11T18:31:23.200" v="2307" actId="26606"/>
          <ac:picMkLst>
            <pc:docMk/>
            <pc:sldMk cId="2757562589" sldId="317"/>
            <ac:picMk id="86" creationId="{D708C46E-BB60-4B97-8327-D3A475C008E5}"/>
          </ac:picMkLst>
        </pc:picChg>
        <pc:picChg chg="add del">
          <ac:chgData name="Gail Walker" userId="2ca7325fb17dc017" providerId="LiveId" clId="{2E4ED8A7-AD2B-4A8D-A33F-4E04EA4A8F17}" dt="2021-07-11T18:33:51.239" v="2460" actId="26606"/>
          <ac:picMkLst>
            <pc:docMk/>
            <pc:sldMk cId="2757562589" sldId="317"/>
            <ac:picMk id="96" creationId="{D708C46E-BB60-4B97-8327-D3A475C008E5}"/>
          </ac:picMkLst>
        </pc:picChg>
        <pc:picChg chg="add del">
          <ac:chgData name="Gail Walker" userId="2ca7325fb17dc017" providerId="LiveId" clId="{2E4ED8A7-AD2B-4A8D-A33F-4E04EA4A8F17}" dt="2021-07-11T18:33:15.486" v="2451" actId="26606"/>
          <ac:picMkLst>
            <pc:docMk/>
            <pc:sldMk cId="2757562589" sldId="317"/>
            <ac:picMk id="113" creationId="{D708C46E-BB60-4B97-8327-D3A475C008E5}"/>
          </ac:picMkLst>
        </pc:picChg>
        <pc:picChg chg="add del">
          <ac:chgData name="Gail Walker" userId="2ca7325fb17dc017" providerId="LiveId" clId="{2E4ED8A7-AD2B-4A8D-A33F-4E04EA4A8F17}" dt="2021-07-11T18:33:15.486" v="2451" actId="26606"/>
          <ac:picMkLst>
            <pc:docMk/>
            <pc:sldMk cId="2757562589" sldId="317"/>
            <ac:picMk id="127" creationId="{DF63C9AD-AE6E-4512-8171-91612E84CCFB}"/>
          </ac:picMkLst>
        </pc:picChg>
        <pc:picChg chg="add del">
          <ac:chgData name="Gail Walker" userId="2ca7325fb17dc017" providerId="LiveId" clId="{2E4ED8A7-AD2B-4A8D-A33F-4E04EA4A8F17}" dt="2021-07-11T18:33:25.538" v="2453" actId="26606"/>
          <ac:picMkLst>
            <pc:docMk/>
            <pc:sldMk cId="2757562589" sldId="317"/>
            <ac:picMk id="132" creationId="{D708C46E-BB60-4B97-8327-D3A475C008E5}"/>
          </ac:picMkLst>
        </pc:picChg>
        <pc:picChg chg="add del">
          <ac:chgData name="Gail Walker" userId="2ca7325fb17dc017" providerId="LiveId" clId="{2E4ED8A7-AD2B-4A8D-A33F-4E04EA4A8F17}" dt="2021-07-11T18:33:29.432" v="2455" actId="26606"/>
          <ac:picMkLst>
            <pc:docMk/>
            <pc:sldMk cId="2757562589" sldId="317"/>
            <ac:picMk id="137" creationId="{D708C46E-BB60-4B97-8327-D3A475C008E5}"/>
          </ac:picMkLst>
        </pc:picChg>
        <pc:picChg chg="add del">
          <ac:chgData name="Gail Walker" userId="2ca7325fb17dc017" providerId="LiveId" clId="{2E4ED8A7-AD2B-4A8D-A33F-4E04EA4A8F17}" dt="2021-07-11T18:33:37.309" v="2457" actId="26606"/>
          <ac:picMkLst>
            <pc:docMk/>
            <pc:sldMk cId="2757562589" sldId="317"/>
            <ac:picMk id="145" creationId="{D708C46E-BB60-4B97-8327-D3A475C008E5}"/>
          </ac:picMkLst>
        </pc:picChg>
        <pc:picChg chg="add del">
          <ac:chgData name="Gail Walker" userId="2ca7325fb17dc017" providerId="LiveId" clId="{2E4ED8A7-AD2B-4A8D-A33F-4E04EA4A8F17}" dt="2021-07-11T18:33:51.129" v="2459" actId="26606"/>
          <ac:picMkLst>
            <pc:docMk/>
            <pc:sldMk cId="2757562589" sldId="317"/>
            <ac:picMk id="150" creationId="{D708C46E-BB60-4B97-8327-D3A475C008E5}"/>
          </ac:picMkLst>
        </pc:picChg>
        <pc:picChg chg="add">
          <ac:chgData name="Gail Walker" userId="2ca7325fb17dc017" providerId="LiveId" clId="{2E4ED8A7-AD2B-4A8D-A33F-4E04EA4A8F17}" dt="2021-07-11T18:33:51.239" v="2460" actId="26606"/>
          <ac:picMkLst>
            <pc:docMk/>
            <pc:sldMk cId="2757562589" sldId="317"/>
            <ac:picMk id="158" creationId="{D708C46E-BB60-4B97-8327-D3A475C008E5}"/>
          </ac:picMkLst>
        </pc:picChg>
        <pc:cxnChg chg="add del">
          <ac:chgData name="Gail Walker" userId="2ca7325fb17dc017" providerId="LiveId" clId="{2E4ED8A7-AD2B-4A8D-A33F-4E04EA4A8F17}" dt="2021-07-11T18:22:05.239" v="2156" actId="26606"/>
          <ac:cxnSpMkLst>
            <pc:docMk/>
            <pc:sldMk cId="2757562589" sldId="317"/>
            <ac:cxnSpMk id="13" creationId="{8042755C-F24C-4D08-8E4C-E646382C3634}"/>
          </ac:cxnSpMkLst>
        </pc:cxnChg>
        <pc:cxnChg chg="add del">
          <ac:chgData name="Gail Walker" userId="2ca7325fb17dc017" providerId="LiveId" clId="{2E4ED8A7-AD2B-4A8D-A33F-4E04EA4A8F17}" dt="2021-07-11T18:22:12.444" v="2158" actId="26606"/>
          <ac:cxnSpMkLst>
            <pc:docMk/>
            <pc:sldMk cId="2757562589" sldId="317"/>
            <ac:cxnSpMk id="14" creationId="{FBD463FC-4CA8-4FF4-85A3-AF9F4B98D210}"/>
          </ac:cxnSpMkLst>
        </pc:cxnChg>
        <pc:cxnChg chg="add del">
          <ac:chgData name="Gail Walker" userId="2ca7325fb17dc017" providerId="LiveId" clId="{2E4ED8A7-AD2B-4A8D-A33F-4E04EA4A8F17}" dt="2021-07-11T18:22:05.239" v="2156" actId="26606"/>
          <ac:cxnSpMkLst>
            <pc:docMk/>
            <pc:sldMk cId="2757562589" sldId="317"/>
            <ac:cxnSpMk id="15" creationId="{63E94A00-1A92-47F4-9E2D-E51DFF9016D4}"/>
          </ac:cxnSpMkLst>
        </pc:cxnChg>
        <pc:cxnChg chg="add del">
          <ac:chgData name="Gail Walker" userId="2ca7325fb17dc017" providerId="LiveId" clId="{2E4ED8A7-AD2B-4A8D-A33F-4E04EA4A8F17}" dt="2021-07-11T18:22:12.444" v="2158" actId="26606"/>
          <ac:cxnSpMkLst>
            <pc:docMk/>
            <pc:sldMk cId="2757562589" sldId="317"/>
            <ac:cxnSpMk id="16" creationId="{A56012FD-74A8-4C91-B318-435CF2B71927}"/>
          </ac:cxnSpMkLst>
        </pc:cxnChg>
        <pc:cxnChg chg="add del">
          <ac:chgData name="Gail Walker" userId="2ca7325fb17dc017" providerId="LiveId" clId="{2E4ED8A7-AD2B-4A8D-A33F-4E04EA4A8F17}" dt="2021-07-11T18:22:12.444" v="2158" actId="26606"/>
          <ac:cxnSpMkLst>
            <pc:docMk/>
            <pc:sldMk cId="2757562589" sldId="317"/>
            <ac:cxnSpMk id="20" creationId="{D7162BAB-C25E-4CE9-B87C-F118DC7E7C22}"/>
          </ac:cxnSpMkLst>
        </pc:cxnChg>
        <pc:cxnChg chg="add del">
          <ac:chgData name="Gail Walker" userId="2ca7325fb17dc017" providerId="LiveId" clId="{2E4ED8A7-AD2B-4A8D-A33F-4E04EA4A8F17}" dt="2021-07-11T18:22:05.239" v="2156" actId="26606"/>
          <ac:cxnSpMkLst>
            <pc:docMk/>
            <pc:sldMk cId="2757562589" sldId="317"/>
            <ac:cxnSpMk id="21" creationId="{9EBB0476-5CF0-4F44-8D68-5D42D7AEE43A}"/>
          </ac:cxnSpMkLst>
        </pc:cxnChg>
        <pc:cxnChg chg="add del">
          <ac:chgData name="Gail Walker" userId="2ca7325fb17dc017" providerId="LiveId" clId="{2E4ED8A7-AD2B-4A8D-A33F-4E04EA4A8F17}" dt="2021-07-11T18:22:05.239" v="2156" actId="26606"/>
          <ac:cxnSpMkLst>
            <pc:docMk/>
            <pc:sldMk cId="2757562589" sldId="317"/>
            <ac:cxnSpMk id="27" creationId="{FE1A49CE-B63D-457A-A180-1C883E1A63D2}"/>
          </ac:cxnSpMkLst>
        </pc:cxnChg>
        <pc:cxnChg chg="add del">
          <ac:chgData name="Gail Walker" userId="2ca7325fb17dc017" providerId="LiveId" clId="{2E4ED8A7-AD2B-4A8D-A33F-4E04EA4A8F17}" dt="2021-07-11T18:22:12.444" v="2158" actId="26606"/>
          <ac:cxnSpMkLst>
            <pc:docMk/>
            <pc:sldMk cId="2757562589" sldId="317"/>
            <ac:cxnSpMk id="32" creationId="{DA26CAE9-74C4-4EDD-8A80-77F79EAA86F4}"/>
          </ac:cxnSpMkLst>
        </pc:cxnChg>
        <pc:cxnChg chg="add del">
          <ac:chgData name="Gail Walker" userId="2ca7325fb17dc017" providerId="LiveId" clId="{2E4ED8A7-AD2B-4A8D-A33F-4E04EA4A8F17}" dt="2021-07-11T18:22:47.585" v="2166" actId="26606"/>
          <ac:cxnSpMkLst>
            <pc:docMk/>
            <pc:sldMk cId="2757562589" sldId="317"/>
            <ac:cxnSpMk id="42" creationId="{8042755C-F24C-4D08-8E4C-E646382C3634}"/>
          </ac:cxnSpMkLst>
        </pc:cxnChg>
        <pc:cxnChg chg="add del">
          <ac:chgData name="Gail Walker" userId="2ca7325fb17dc017" providerId="LiveId" clId="{2E4ED8A7-AD2B-4A8D-A33F-4E04EA4A8F17}" dt="2021-07-11T18:22:47.585" v="2166" actId="26606"/>
          <ac:cxnSpMkLst>
            <pc:docMk/>
            <pc:sldMk cId="2757562589" sldId="317"/>
            <ac:cxnSpMk id="43" creationId="{63E94A00-1A92-47F4-9E2D-E51DFF9016D4}"/>
          </ac:cxnSpMkLst>
        </pc:cxnChg>
        <pc:cxnChg chg="add del">
          <ac:chgData name="Gail Walker" userId="2ca7325fb17dc017" providerId="LiveId" clId="{2E4ED8A7-AD2B-4A8D-A33F-4E04EA4A8F17}" dt="2021-07-11T18:22:47.585" v="2166" actId="26606"/>
          <ac:cxnSpMkLst>
            <pc:docMk/>
            <pc:sldMk cId="2757562589" sldId="317"/>
            <ac:cxnSpMk id="45" creationId="{D259FEF2-F6A5-442F-BA10-4E39EECD0ABE}"/>
          </ac:cxnSpMkLst>
        </pc:cxnChg>
        <pc:cxnChg chg="add del">
          <ac:chgData name="Gail Walker" userId="2ca7325fb17dc017" providerId="LiveId" clId="{2E4ED8A7-AD2B-4A8D-A33F-4E04EA4A8F17}" dt="2021-07-11T18:23:15.191" v="2168" actId="26606"/>
          <ac:cxnSpMkLst>
            <pc:docMk/>
            <pc:sldMk cId="2757562589" sldId="317"/>
            <ac:cxnSpMk id="51" creationId="{8042755C-F24C-4D08-8E4C-E646382C3634}"/>
          </ac:cxnSpMkLst>
        </pc:cxnChg>
        <pc:cxnChg chg="add del">
          <ac:chgData name="Gail Walker" userId="2ca7325fb17dc017" providerId="LiveId" clId="{2E4ED8A7-AD2B-4A8D-A33F-4E04EA4A8F17}" dt="2021-07-11T18:23:15.191" v="2168" actId="26606"/>
          <ac:cxnSpMkLst>
            <pc:docMk/>
            <pc:sldMk cId="2757562589" sldId="317"/>
            <ac:cxnSpMk id="52" creationId="{63E94A00-1A92-47F4-9E2D-E51DFF9016D4}"/>
          </ac:cxnSpMkLst>
        </pc:cxnChg>
        <pc:cxnChg chg="add del">
          <ac:chgData name="Gail Walker" userId="2ca7325fb17dc017" providerId="LiveId" clId="{2E4ED8A7-AD2B-4A8D-A33F-4E04EA4A8F17}" dt="2021-07-11T18:23:17.973" v="2170" actId="26606"/>
          <ac:cxnSpMkLst>
            <pc:docMk/>
            <pc:sldMk cId="2757562589" sldId="317"/>
            <ac:cxnSpMk id="56" creationId="{2924498D-E084-44BE-A196-CFCE35564350}"/>
          </ac:cxnSpMkLst>
        </pc:cxnChg>
        <pc:cxnChg chg="add del">
          <ac:chgData name="Gail Walker" userId="2ca7325fb17dc017" providerId="LiveId" clId="{2E4ED8A7-AD2B-4A8D-A33F-4E04EA4A8F17}" dt="2021-07-11T18:23:17.973" v="2170" actId="26606"/>
          <ac:cxnSpMkLst>
            <pc:docMk/>
            <pc:sldMk cId="2757562589" sldId="317"/>
            <ac:cxnSpMk id="57" creationId="{14C12901-9FCC-461E-A64A-89B4791235E9}"/>
          </ac:cxnSpMkLst>
        </pc:cxnChg>
        <pc:cxnChg chg="add del">
          <ac:chgData name="Gail Walker" userId="2ca7325fb17dc017" providerId="LiveId" clId="{2E4ED8A7-AD2B-4A8D-A33F-4E04EA4A8F17}" dt="2021-07-11T18:23:42.995" v="2172" actId="26606"/>
          <ac:cxnSpMkLst>
            <pc:docMk/>
            <pc:sldMk cId="2757562589" sldId="317"/>
            <ac:cxnSpMk id="67" creationId="{8042755C-F24C-4D08-8E4C-E646382C3634}"/>
          </ac:cxnSpMkLst>
        </pc:cxnChg>
        <pc:cxnChg chg="add del">
          <ac:chgData name="Gail Walker" userId="2ca7325fb17dc017" providerId="LiveId" clId="{2E4ED8A7-AD2B-4A8D-A33F-4E04EA4A8F17}" dt="2021-07-11T18:23:42.995" v="2172" actId="26606"/>
          <ac:cxnSpMkLst>
            <pc:docMk/>
            <pc:sldMk cId="2757562589" sldId="317"/>
            <ac:cxnSpMk id="68" creationId="{63E94A00-1A92-47F4-9E2D-E51DFF9016D4}"/>
          </ac:cxnSpMkLst>
        </pc:cxnChg>
        <pc:cxnChg chg="add del">
          <ac:chgData name="Gail Walker" userId="2ca7325fb17dc017" providerId="LiveId" clId="{2E4ED8A7-AD2B-4A8D-A33F-4E04EA4A8F17}" dt="2021-07-11T18:23:57.767" v="2174" actId="26606"/>
          <ac:cxnSpMkLst>
            <pc:docMk/>
            <pc:sldMk cId="2757562589" sldId="317"/>
            <ac:cxnSpMk id="73" creationId="{8042755C-F24C-4D08-8E4C-E646382C3634}"/>
          </ac:cxnSpMkLst>
        </pc:cxnChg>
        <pc:cxnChg chg="add del">
          <ac:chgData name="Gail Walker" userId="2ca7325fb17dc017" providerId="LiveId" clId="{2E4ED8A7-AD2B-4A8D-A33F-4E04EA4A8F17}" dt="2021-07-11T18:23:57.767" v="2174" actId="26606"/>
          <ac:cxnSpMkLst>
            <pc:docMk/>
            <pc:sldMk cId="2757562589" sldId="317"/>
            <ac:cxnSpMk id="74" creationId="{63E94A00-1A92-47F4-9E2D-E51DFF9016D4}"/>
          </ac:cxnSpMkLst>
        </pc:cxnChg>
        <pc:cxnChg chg="add del">
          <ac:chgData name="Gail Walker" userId="2ca7325fb17dc017" providerId="LiveId" clId="{2E4ED8A7-AD2B-4A8D-A33F-4E04EA4A8F17}" dt="2021-07-11T18:23:57.767" v="2174" actId="26606"/>
          <ac:cxnSpMkLst>
            <pc:docMk/>
            <pc:sldMk cId="2757562589" sldId="317"/>
            <ac:cxnSpMk id="79" creationId="{FDE442CB-3821-45ED-8A24-25846C0B6AA8}"/>
          </ac:cxnSpMkLst>
        </pc:cxnChg>
        <pc:cxnChg chg="add del">
          <ac:chgData name="Gail Walker" userId="2ca7325fb17dc017" providerId="LiveId" clId="{2E4ED8A7-AD2B-4A8D-A33F-4E04EA4A8F17}" dt="2021-07-11T18:23:57.767" v="2174" actId="26606"/>
          <ac:cxnSpMkLst>
            <pc:docMk/>
            <pc:sldMk cId="2757562589" sldId="317"/>
            <ac:cxnSpMk id="82" creationId="{F47B8F6D-15DD-492D-9776-DF8BEF3ECAA9}"/>
          </ac:cxnSpMkLst>
        </pc:cxnChg>
        <pc:cxnChg chg="add del">
          <ac:chgData name="Gail Walker" userId="2ca7325fb17dc017" providerId="LiveId" clId="{2E4ED8A7-AD2B-4A8D-A33F-4E04EA4A8F17}" dt="2021-07-11T18:31:23.200" v="2307" actId="26606"/>
          <ac:cxnSpMkLst>
            <pc:docMk/>
            <pc:sldMk cId="2757562589" sldId="317"/>
            <ac:cxnSpMk id="87" creationId="{8042755C-F24C-4D08-8E4C-E646382C3634}"/>
          </ac:cxnSpMkLst>
        </pc:cxnChg>
        <pc:cxnChg chg="add del">
          <ac:chgData name="Gail Walker" userId="2ca7325fb17dc017" providerId="LiveId" clId="{2E4ED8A7-AD2B-4A8D-A33F-4E04EA4A8F17}" dt="2021-07-11T18:31:23.200" v="2307" actId="26606"/>
          <ac:cxnSpMkLst>
            <pc:docMk/>
            <pc:sldMk cId="2757562589" sldId="317"/>
            <ac:cxnSpMk id="88" creationId="{63E94A00-1A92-47F4-9E2D-E51DFF9016D4}"/>
          </ac:cxnSpMkLst>
        </pc:cxnChg>
        <pc:cxnChg chg="add del">
          <ac:chgData name="Gail Walker" userId="2ca7325fb17dc017" providerId="LiveId" clId="{2E4ED8A7-AD2B-4A8D-A33F-4E04EA4A8F17}" dt="2021-07-11T18:33:51.239" v="2460" actId="26606"/>
          <ac:cxnSpMkLst>
            <pc:docMk/>
            <pc:sldMk cId="2757562589" sldId="317"/>
            <ac:cxnSpMk id="98" creationId="{8042755C-F24C-4D08-8E4C-E646382C3634}"/>
          </ac:cxnSpMkLst>
        </pc:cxnChg>
        <pc:cxnChg chg="add del">
          <ac:chgData name="Gail Walker" userId="2ca7325fb17dc017" providerId="LiveId" clId="{2E4ED8A7-AD2B-4A8D-A33F-4E04EA4A8F17}" dt="2021-07-11T18:33:51.239" v="2460" actId="26606"/>
          <ac:cxnSpMkLst>
            <pc:docMk/>
            <pc:sldMk cId="2757562589" sldId="317"/>
            <ac:cxnSpMk id="100" creationId="{63E94A00-1A92-47F4-9E2D-E51DFF9016D4}"/>
          </ac:cxnSpMkLst>
        </pc:cxnChg>
        <pc:cxnChg chg="add del">
          <ac:chgData name="Gail Walker" userId="2ca7325fb17dc017" providerId="LiveId" clId="{2E4ED8A7-AD2B-4A8D-A33F-4E04EA4A8F17}" dt="2021-07-11T18:33:51.239" v="2460" actId="26606"/>
          <ac:cxnSpMkLst>
            <pc:docMk/>
            <pc:sldMk cId="2757562589" sldId="317"/>
            <ac:cxnSpMk id="104" creationId="{D259FEF2-F6A5-442F-BA10-4E39EECD0ABE}"/>
          </ac:cxnSpMkLst>
        </pc:cxnChg>
        <pc:cxnChg chg="add del">
          <ac:chgData name="Gail Walker" userId="2ca7325fb17dc017" providerId="LiveId" clId="{2E4ED8A7-AD2B-4A8D-A33F-4E04EA4A8F17}" dt="2021-07-11T18:33:15.486" v="2451" actId="26606"/>
          <ac:cxnSpMkLst>
            <pc:docMk/>
            <pc:sldMk cId="2757562589" sldId="317"/>
            <ac:cxnSpMk id="115" creationId="{8042755C-F24C-4D08-8E4C-E646382C3634}"/>
          </ac:cxnSpMkLst>
        </pc:cxnChg>
        <pc:cxnChg chg="add del">
          <ac:chgData name="Gail Walker" userId="2ca7325fb17dc017" providerId="LiveId" clId="{2E4ED8A7-AD2B-4A8D-A33F-4E04EA4A8F17}" dt="2021-07-11T18:33:15.486" v="2451" actId="26606"/>
          <ac:cxnSpMkLst>
            <pc:docMk/>
            <pc:sldMk cId="2757562589" sldId="317"/>
            <ac:cxnSpMk id="117" creationId="{63E94A00-1A92-47F4-9E2D-E51DFF9016D4}"/>
          </ac:cxnSpMkLst>
        </pc:cxnChg>
        <pc:cxnChg chg="add del">
          <ac:chgData name="Gail Walker" userId="2ca7325fb17dc017" providerId="LiveId" clId="{2E4ED8A7-AD2B-4A8D-A33F-4E04EA4A8F17}" dt="2021-07-11T18:33:15.486" v="2451" actId="26606"/>
          <ac:cxnSpMkLst>
            <pc:docMk/>
            <pc:sldMk cId="2757562589" sldId="317"/>
            <ac:cxnSpMk id="123" creationId="{9EBB0476-5CF0-4F44-8D68-5D42D7AEE43A}"/>
          </ac:cxnSpMkLst>
        </pc:cxnChg>
        <pc:cxnChg chg="add del">
          <ac:chgData name="Gail Walker" userId="2ca7325fb17dc017" providerId="LiveId" clId="{2E4ED8A7-AD2B-4A8D-A33F-4E04EA4A8F17}" dt="2021-07-11T18:33:15.486" v="2451" actId="26606"/>
          <ac:cxnSpMkLst>
            <pc:docMk/>
            <pc:sldMk cId="2757562589" sldId="317"/>
            <ac:cxnSpMk id="129" creationId="{FE1A49CE-B63D-457A-A180-1C883E1A63D2}"/>
          </ac:cxnSpMkLst>
        </pc:cxnChg>
        <pc:cxnChg chg="add del">
          <ac:chgData name="Gail Walker" userId="2ca7325fb17dc017" providerId="LiveId" clId="{2E4ED8A7-AD2B-4A8D-A33F-4E04EA4A8F17}" dt="2021-07-11T18:33:25.538" v="2453" actId="26606"/>
          <ac:cxnSpMkLst>
            <pc:docMk/>
            <pc:sldMk cId="2757562589" sldId="317"/>
            <ac:cxnSpMk id="133" creationId="{8042755C-F24C-4D08-8E4C-E646382C3634}"/>
          </ac:cxnSpMkLst>
        </pc:cxnChg>
        <pc:cxnChg chg="add del">
          <ac:chgData name="Gail Walker" userId="2ca7325fb17dc017" providerId="LiveId" clId="{2E4ED8A7-AD2B-4A8D-A33F-4E04EA4A8F17}" dt="2021-07-11T18:33:25.538" v="2453" actId="26606"/>
          <ac:cxnSpMkLst>
            <pc:docMk/>
            <pc:sldMk cId="2757562589" sldId="317"/>
            <ac:cxnSpMk id="134" creationId="{63E94A00-1A92-47F4-9E2D-E51DFF9016D4}"/>
          </ac:cxnSpMkLst>
        </pc:cxnChg>
        <pc:cxnChg chg="add del">
          <ac:chgData name="Gail Walker" userId="2ca7325fb17dc017" providerId="LiveId" clId="{2E4ED8A7-AD2B-4A8D-A33F-4E04EA4A8F17}" dt="2021-07-11T18:33:29.432" v="2455" actId="26606"/>
          <ac:cxnSpMkLst>
            <pc:docMk/>
            <pc:sldMk cId="2757562589" sldId="317"/>
            <ac:cxnSpMk id="138" creationId="{8042755C-F24C-4D08-8E4C-E646382C3634}"/>
          </ac:cxnSpMkLst>
        </pc:cxnChg>
        <pc:cxnChg chg="add del">
          <ac:chgData name="Gail Walker" userId="2ca7325fb17dc017" providerId="LiveId" clId="{2E4ED8A7-AD2B-4A8D-A33F-4E04EA4A8F17}" dt="2021-07-11T18:33:29.432" v="2455" actId="26606"/>
          <ac:cxnSpMkLst>
            <pc:docMk/>
            <pc:sldMk cId="2757562589" sldId="317"/>
            <ac:cxnSpMk id="139" creationId="{63E94A00-1A92-47F4-9E2D-E51DFF9016D4}"/>
          </ac:cxnSpMkLst>
        </pc:cxnChg>
        <pc:cxnChg chg="add del">
          <ac:chgData name="Gail Walker" userId="2ca7325fb17dc017" providerId="LiveId" clId="{2E4ED8A7-AD2B-4A8D-A33F-4E04EA4A8F17}" dt="2021-07-11T18:33:29.432" v="2455" actId="26606"/>
          <ac:cxnSpMkLst>
            <pc:docMk/>
            <pc:sldMk cId="2757562589" sldId="317"/>
            <ac:cxnSpMk id="141" creationId="{D259FEF2-F6A5-442F-BA10-4E39EECD0ABE}"/>
          </ac:cxnSpMkLst>
        </pc:cxnChg>
        <pc:cxnChg chg="add del">
          <ac:chgData name="Gail Walker" userId="2ca7325fb17dc017" providerId="LiveId" clId="{2E4ED8A7-AD2B-4A8D-A33F-4E04EA4A8F17}" dt="2021-07-11T18:33:37.309" v="2457" actId="26606"/>
          <ac:cxnSpMkLst>
            <pc:docMk/>
            <pc:sldMk cId="2757562589" sldId="317"/>
            <ac:cxnSpMk id="146" creationId="{8042755C-F24C-4D08-8E4C-E646382C3634}"/>
          </ac:cxnSpMkLst>
        </pc:cxnChg>
        <pc:cxnChg chg="add del">
          <ac:chgData name="Gail Walker" userId="2ca7325fb17dc017" providerId="LiveId" clId="{2E4ED8A7-AD2B-4A8D-A33F-4E04EA4A8F17}" dt="2021-07-11T18:33:37.309" v="2457" actId="26606"/>
          <ac:cxnSpMkLst>
            <pc:docMk/>
            <pc:sldMk cId="2757562589" sldId="317"/>
            <ac:cxnSpMk id="147" creationId="{63E94A00-1A92-47F4-9E2D-E51DFF9016D4}"/>
          </ac:cxnSpMkLst>
        </pc:cxnChg>
        <pc:cxnChg chg="add del">
          <ac:chgData name="Gail Walker" userId="2ca7325fb17dc017" providerId="LiveId" clId="{2E4ED8A7-AD2B-4A8D-A33F-4E04EA4A8F17}" dt="2021-07-11T18:33:51.129" v="2459" actId="26606"/>
          <ac:cxnSpMkLst>
            <pc:docMk/>
            <pc:sldMk cId="2757562589" sldId="317"/>
            <ac:cxnSpMk id="151" creationId="{8042755C-F24C-4D08-8E4C-E646382C3634}"/>
          </ac:cxnSpMkLst>
        </pc:cxnChg>
        <pc:cxnChg chg="add del">
          <ac:chgData name="Gail Walker" userId="2ca7325fb17dc017" providerId="LiveId" clId="{2E4ED8A7-AD2B-4A8D-A33F-4E04EA4A8F17}" dt="2021-07-11T18:33:51.129" v="2459" actId="26606"/>
          <ac:cxnSpMkLst>
            <pc:docMk/>
            <pc:sldMk cId="2757562589" sldId="317"/>
            <ac:cxnSpMk id="152" creationId="{63E94A00-1A92-47F4-9E2D-E51DFF9016D4}"/>
          </ac:cxnSpMkLst>
        </pc:cxnChg>
        <pc:cxnChg chg="add del">
          <ac:chgData name="Gail Walker" userId="2ca7325fb17dc017" providerId="LiveId" clId="{2E4ED8A7-AD2B-4A8D-A33F-4E04EA4A8F17}" dt="2021-07-11T18:33:51.129" v="2459" actId="26606"/>
          <ac:cxnSpMkLst>
            <pc:docMk/>
            <pc:sldMk cId="2757562589" sldId="317"/>
            <ac:cxnSpMk id="154" creationId="{D259FEF2-F6A5-442F-BA10-4E39EECD0ABE}"/>
          </ac:cxnSpMkLst>
        </pc:cxnChg>
        <pc:cxnChg chg="add">
          <ac:chgData name="Gail Walker" userId="2ca7325fb17dc017" providerId="LiveId" clId="{2E4ED8A7-AD2B-4A8D-A33F-4E04EA4A8F17}" dt="2021-07-11T18:33:51.239" v="2460" actId="26606"/>
          <ac:cxnSpMkLst>
            <pc:docMk/>
            <pc:sldMk cId="2757562589" sldId="317"/>
            <ac:cxnSpMk id="159" creationId="{8042755C-F24C-4D08-8E4C-E646382C3634}"/>
          </ac:cxnSpMkLst>
        </pc:cxnChg>
        <pc:cxnChg chg="add">
          <ac:chgData name="Gail Walker" userId="2ca7325fb17dc017" providerId="LiveId" clId="{2E4ED8A7-AD2B-4A8D-A33F-4E04EA4A8F17}" dt="2021-07-11T18:33:51.239" v="2460" actId="26606"/>
          <ac:cxnSpMkLst>
            <pc:docMk/>
            <pc:sldMk cId="2757562589" sldId="317"/>
            <ac:cxnSpMk id="160" creationId="{63E94A00-1A92-47F4-9E2D-E51DFF9016D4}"/>
          </ac:cxnSpMkLst>
        </pc:cxnChg>
      </pc:sldChg>
      <pc:sldChg chg="modSp del mod">
        <pc:chgData name="Gail Walker" userId="2ca7325fb17dc017" providerId="LiveId" clId="{2E4ED8A7-AD2B-4A8D-A33F-4E04EA4A8F17}" dt="2021-07-11T18:00:55.865" v="1390" actId="2696"/>
        <pc:sldMkLst>
          <pc:docMk/>
          <pc:sldMk cId="541408751" sldId="318"/>
        </pc:sldMkLst>
        <pc:spChg chg="mod">
          <ac:chgData name="Gail Walker" userId="2ca7325fb17dc017" providerId="LiveId" clId="{2E4ED8A7-AD2B-4A8D-A33F-4E04EA4A8F17}" dt="2021-07-11T17:01:48.862" v="897" actId="113"/>
          <ac:spMkLst>
            <pc:docMk/>
            <pc:sldMk cId="541408751" sldId="318"/>
            <ac:spMk id="2" creationId="{23F8F51C-92FF-46C6-9503-7BB0C05FED74}"/>
          </ac:spMkLst>
        </pc:spChg>
        <pc:spChg chg="mod">
          <ac:chgData name="Gail Walker" userId="2ca7325fb17dc017" providerId="LiveId" clId="{2E4ED8A7-AD2B-4A8D-A33F-4E04EA4A8F17}" dt="2021-07-11T17:02:44.090" v="930" actId="20577"/>
          <ac:spMkLst>
            <pc:docMk/>
            <pc:sldMk cId="541408751" sldId="318"/>
            <ac:spMk id="4" creationId="{615822CB-DAE7-40E8-996A-0A9BB6F7D8D8}"/>
          </ac:spMkLst>
        </pc:spChg>
        <pc:graphicFrameChg chg="mod">
          <ac:chgData name="Gail Walker" userId="2ca7325fb17dc017" providerId="LiveId" clId="{2E4ED8A7-AD2B-4A8D-A33F-4E04EA4A8F17}" dt="2021-07-11T16:42:18.003" v="728"/>
          <ac:graphicFrameMkLst>
            <pc:docMk/>
            <pc:sldMk cId="541408751" sldId="318"/>
            <ac:graphicFrameMk id="9" creationId="{C00DC5B5-F100-492A-A9D1-C227FB43778A}"/>
          </ac:graphicFrameMkLst>
        </pc:graphicFrameChg>
      </pc:sldChg>
      <pc:sldChg chg="new del">
        <pc:chgData name="Gail Walker" userId="2ca7325fb17dc017" providerId="LiveId" clId="{2E4ED8A7-AD2B-4A8D-A33F-4E04EA4A8F17}" dt="2021-07-11T18:40:10.272" v="2496" actId="680"/>
        <pc:sldMkLst>
          <pc:docMk/>
          <pc:sldMk cId="981349254" sldId="318"/>
        </pc:sldMkLst>
      </pc:sldChg>
      <pc:sldChg chg="addSp delSp modSp add mod">
        <pc:chgData name="Gail Walker" userId="2ca7325fb17dc017" providerId="LiveId" clId="{2E4ED8A7-AD2B-4A8D-A33F-4E04EA4A8F17}" dt="2021-07-11T19:20:44.999" v="4390" actId="207"/>
        <pc:sldMkLst>
          <pc:docMk/>
          <pc:sldMk cId="1079628278" sldId="318"/>
        </pc:sldMkLst>
        <pc:spChg chg="mod">
          <ac:chgData name="Gail Walker" userId="2ca7325fb17dc017" providerId="LiveId" clId="{2E4ED8A7-AD2B-4A8D-A33F-4E04EA4A8F17}" dt="2021-07-11T19:20:44.999" v="4390" actId="207"/>
          <ac:spMkLst>
            <pc:docMk/>
            <pc:sldMk cId="1079628278" sldId="318"/>
            <ac:spMk id="2" creationId="{2B3EDACB-BB89-434D-8A0C-BA28698E63DC}"/>
          </ac:spMkLst>
        </pc:spChg>
        <pc:spChg chg="add del">
          <ac:chgData name="Gail Walker" userId="2ca7325fb17dc017" providerId="LiveId" clId="{2E4ED8A7-AD2B-4A8D-A33F-4E04EA4A8F17}" dt="2021-07-11T18:50:19.131" v="2934" actId="26606"/>
          <ac:spMkLst>
            <pc:docMk/>
            <pc:sldMk cId="1079628278" sldId="318"/>
            <ac:spMk id="157" creationId="{17424F32-2789-4FF9-8E8A-1252284BF600}"/>
          </ac:spMkLst>
        </pc:spChg>
        <pc:spChg chg="add">
          <ac:chgData name="Gail Walker" userId="2ca7325fb17dc017" providerId="LiveId" clId="{2E4ED8A7-AD2B-4A8D-A33F-4E04EA4A8F17}" dt="2021-07-11T18:50:19.131" v="2934" actId="26606"/>
          <ac:spMkLst>
            <pc:docMk/>
            <pc:sldMk cId="1079628278" sldId="318"/>
            <ac:spMk id="162" creationId="{17424F32-2789-4FF9-8E8A-1252284BF600}"/>
          </ac:spMkLst>
        </pc:spChg>
        <pc:spChg chg="add del">
          <ac:chgData name="Gail Walker" userId="2ca7325fb17dc017" providerId="LiveId" clId="{2E4ED8A7-AD2B-4A8D-A33F-4E04EA4A8F17}" dt="2021-07-11T18:45:32.058" v="2615" actId="26606"/>
          <ac:spMkLst>
            <pc:docMk/>
            <pc:sldMk cId="1079628278" sldId="318"/>
            <ac:spMk id="165" creationId="{17424F32-2789-4FF9-8E8A-1252284BF600}"/>
          </ac:spMkLst>
        </pc:spChg>
        <pc:spChg chg="add">
          <ac:chgData name="Gail Walker" userId="2ca7325fb17dc017" providerId="LiveId" clId="{2E4ED8A7-AD2B-4A8D-A33F-4E04EA4A8F17}" dt="2021-07-11T18:50:19.131" v="2934" actId="26606"/>
          <ac:spMkLst>
            <pc:docMk/>
            <pc:sldMk cId="1079628278" sldId="318"/>
            <ac:spMk id="168" creationId="{32D32A60-013B-47A8-8833-D2424080917B}"/>
          </ac:spMkLst>
        </pc:spChg>
        <pc:spChg chg="add">
          <ac:chgData name="Gail Walker" userId="2ca7325fb17dc017" providerId="LiveId" clId="{2E4ED8A7-AD2B-4A8D-A33F-4E04EA4A8F17}" dt="2021-07-11T18:50:19.131" v="2934" actId="26606"/>
          <ac:spMkLst>
            <pc:docMk/>
            <pc:sldMk cId="1079628278" sldId="318"/>
            <ac:spMk id="170" creationId="{AE27932B-B694-4C4C-90D7-A0333A7C5876}"/>
          </ac:spMkLst>
        </pc:spChg>
        <pc:spChg chg="add del">
          <ac:chgData name="Gail Walker" userId="2ca7325fb17dc017" providerId="LiveId" clId="{2E4ED8A7-AD2B-4A8D-A33F-4E04EA4A8F17}" dt="2021-07-11T18:45:32.058" v="2615" actId="26606"/>
          <ac:spMkLst>
            <pc:docMk/>
            <pc:sldMk cId="1079628278" sldId="318"/>
            <ac:spMk id="173" creationId="{32D32A60-013B-47A8-8833-D2424080917B}"/>
          </ac:spMkLst>
        </pc:spChg>
        <pc:spChg chg="add">
          <ac:chgData name="Gail Walker" userId="2ca7325fb17dc017" providerId="LiveId" clId="{2E4ED8A7-AD2B-4A8D-A33F-4E04EA4A8F17}" dt="2021-07-11T18:50:19.131" v="2934" actId="26606"/>
          <ac:spMkLst>
            <pc:docMk/>
            <pc:sldMk cId="1079628278" sldId="318"/>
            <ac:spMk id="174" creationId="{A9DA474E-6B91-4200-840F-0257B2358A75}"/>
          </ac:spMkLst>
        </pc:spChg>
        <pc:spChg chg="add del">
          <ac:chgData name="Gail Walker" userId="2ca7325fb17dc017" providerId="LiveId" clId="{2E4ED8A7-AD2B-4A8D-A33F-4E04EA4A8F17}" dt="2021-07-11T18:45:32.058" v="2615" actId="26606"/>
          <ac:spMkLst>
            <pc:docMk/>
            <pc:sldMk cId="1079628278" sldId="318"/>
            <ac:spMk id="175" creationId="{AE27932B-B694-4C4C-90D7-A0333A7C5876}"/>
          </ac:spMkLst>
        </pc:spChg>
        <pc:spChg chg="add del">
          <ac:chgData name="Gail Walker" userId="2ca7325fb17dc017" providerId="LiveId" clId="{2E4ED8A7-AD2B-4A8D-A33F-4E04EA4A8F17}" dt="2021-07-11T18:45:32.058" v="2615" actId="26606"/>
          <ac:spMkLst>
            <pc:docMk/>
            <pc:sldMk cId="1079628278" sldId="318"/>
            <ac:spMk id="179" creationId="{A9DA474E-6B91-4200-840F-0257B2358A75}"/>
          </ac:spMkLst>
        </pc:spChg>
        <pc:spChg chg="add del">
          <ac:chgData name="Gail Walker" userId="2ca7325fb17dc017" providerId="LiveId" clId="{2E4ED8A7-AD2B-4A8D-A33F-4E04EA4A8F17}" dt="2021-07-11T18:45:34.840" v="2617" actId="26606"/>
          <ac:spMkLst>
            <pc:docMk/>
            <pc:sldMk cId="1079628278" sldId="318"/>
            <ac:spMk id="185" creationId="{17424F32-2789-4FF9-8E8A-1252284BF600}"/>
          </ac:spMkLst>
        </pc:spChg>
        <pc:spChg chg="add del">
          <ac:chgData name="Gail Walker" userId="2ca7325fb17dc017" providerId="LiveId" clId="{2E4ED8A7-AD2B-4A8D-A33F-4E04EA4A8F17}" dt="2021-07-11T18:45:42.999" v="2619" actId="26606"/>
          <ac:spMkLst>
            <pc:docMk/>
            <pc:sldMk cId="1079628278" sldId="318"/>
            <ac:spMk id="190" creationId="{17424F32-2789-4FF9-8E8A-1252284BF600}"/>
          </ac:spMkLst>
        </pc:spChg>
        <pc:spChg chg="add del">
          <ac:chgData name="Gail Walker" userId="2ca7325fb17dc017" providerId="LiveId" clId="{2E4ED8A7-AD2B-4A8D-A33F-4E04EA4A8F17}" dt="2021-07-11T18:45:45.799" v="2621" actId="26606"/>
          <ac:spMkLst>
            <pc:docMk/>
            <pc:sldMk cId="1079628278" sldId="318"/>
            <ac:spMk id="195" creationId="{17424F32-2789-4FF9-8E8A-1252284BF600}"/>
          </ac:spMkLst>
        </pc:spChg>
        <pc:spChg chg="add del">
          <ac:chgData name="Gail Walker" userId="2ca7325fb17dc017" providerId="LiveId" clId="{2E4ED8A7-AD2B-4A8D-A33F-4E04EA4A8F17}" dt="2021-07-11T18:45:54.583" v="2623" actId="26606"/>
          <ac:spMkLst>
            <pc:docMk/>
            <pc:sldMk cId="1079628278" sldId="318"/>
            <ac:spMk id="200" creationId="{17424F32-2789-4FF9-8E8A-1252284BF600}"/>
          </ac:spMkLst>
        </pc:spChg>
        <pc:graphicFrameChg chg="mod modGraphic">
          <ac:chgData name="Gail Walker" userId="2ca7325fb17dc017" providerId="LiveId" clId="{2E4ED8A7-AD2B-4A8D-A33F-4E04EA4A8F17}" dt="2021-07-11T19:07:35.877" v="4180" actId="16037"/>
          <ac:graphicFrameMkLst>
            <pc:docMk/>
            <pc:sldMk cId="1079628278" sldId="318"/>
            <ac:graphicFrameMk id="89" creationId="{43D3A195-BC92-449B-96D2-E60416A5A0B5}"/>
          </ac:graphicFrameMkLst>
        </pc:graphicFrameChg>
        <pc:picChg chg="add del">
          <ac:chgData name="Gail Walker" userId="2ca7325fb17dc017" providerId="LiveId" clId="{2E4ED8A7-AD2B-4A8D-A33F-4E04EA4A8F17}" dt="2021-07-11T18:50:19.131" v="2934" actId="26606"/>
          <ac:picMkLst>
            <pc:docMk/>
            <pc:sldMk cId="1079628278" sldId="318"/>
            <ac:picMk id="158" creationId="{D708C46E-BB60-4B97-8327-D3A475C008E5}"/>
          </ac:picMkLst>
        </pc:picChg>
        <pc:picChg chg="add">
          <ac:chgData name="Gail Walker" userId="2ca7325fb17dc017" providerId="LiveId" clId="{2E4ED8A7-AD2B-4A8D-A33F-4E04EA4A8F17}" dt="2021-07-11T18:50:19.131" v="2934" actId="26606"/>
          <ac:picMkLst>
            <pc:docMk/>
            <pc:sldMk cId="1079628278" sldId="318"/>
            <ac:picMk id="163" creationId="{D708C46E-BB60-4B97-8327-D3A475C008E5}"/>
          </ac:picMkLst>
        </pc:picChg>
        <pc:picChg chg="add del">
          <ac:chgData name="Gail Walker" userId="2ca7325fb17dc017" providerId="LiveId" clId="{2E4ED8A7-AD2B-4A8D-A33F-4E04EA4A8F17}" dt="2021-07-11T18:45:32.058" v="2615" actId="26606"/>
          <ac:picMkLst>
            <pc:docMk/>
            <pc:sldMk cId="1079628278" sldId="318"/>
            <ac:picMk id="167" creationId="{D708C46E-BB60-4B97-8327-D3A475C008E5}"/>
          </ac:picMkLst>
        </pc:picChg>
        <pc:picChg chg="add">
          <ac:chgData name="Gail Walker" userId="2ca7325fb17dc017" providerId="LiveId" clId="{2E4ED8A7-AD2B-4A8D-A33F-4E04EA4A8F17}" dt="2021-07-11T18:50:19.131" v="2934" actId="26606"/>
          <ac:picMkLst>
            <pc:docMk/>
            <pc:sldMk cId="1079628278" sldId="318"/>
            <ac:picMk id="176" creationId="{DF63C9AD-AE6E-4512-8171-91612E84CCFB}"/>
          </ac:picMkLst>
        </pc:picChg>
        <pc:picChg chg="add del">
          <ac:chgData name="Gail Walker" userId="2ca7325fb17dc017" providerId="LiveId" clId="{2E4ED8A7-AD2B-4A8D-A33F-4E04EA4A8F17}" dt="2021-07-11T18:45:32.058" v="2615" actId="26606"/>
          <ac:picMkLst>
            <pc:docMk/>
            <pc:sldMk cId="1079628278" sldId="318"/>
            <ac:picMk id="181" creationId="{DF63C9AD-AE6E-4512-8171-91612E84CCFB}"/>
          </ac:picMkLst>
        </pc:picChg>
        <pc:picChg chg="add del">
          <ac:chgData name="Gail Walker" userId="2ca7325fb17dc017" providerId="LiveId" clId="{2E4ED8A7-AD2B-4A8D-A33F-4E04EA4A8F17}" dt="2021-07-11T18:45:34.840" v="2617" actId="26606"/>
          <ac:picMkLst>
            <pc:docMk/>
            <pc:sldMk cId="1079628278" sldId="318"/>
            <ac:picMk id="186" creationId="{D708C46E-BB60-4B97-8327-D3A475C008E5}"/>
          </ac:picMkLst>
        </pc:picChg>
        <pc:picChg chg="add del">
          <ac:chgData name="Gail Walker" userId="2ca7325fb17dc017" providerId="LiveId" clId="{2E4ED8A7-AD2B-4A8D-A33F-4E04EA4A8F17}" dt="2021-07-11T18:45:42.999" v="2619" actId="26606"/>
          <ac:picMkLst>
            <pc:docMk/>
            <pc:sldMk cId="1079628278" sldId="318"/>
            <ac:picMk id="191" creationId="{D708C46E-BB60-4B97-8327-D3A475C008E5}"/>
          </ac:picMkLst>
        </pc:picChg>
        <pc:picChg chg="add del">
          <ac:chgData name="Gail Walker" userId="2ca7325fb17dc017" providerId="LiveId" clId="{2E4ED8A7-AD2B-4A8D-A33F-4E04EA4A8F17}" dt="2021-07-11T18:45:45.799" v="2621" actId="26606"/>
          <ac:picMkLst>
            <pc:docMk/>
            <pc:sldMk cId="1079628278" sldId="318"/>
            <ac:picMk id="196" creationId="{D708C46E-BB60-4B97-8327-D3A475C008E5}"/>
          </ac:picMkLst>
        </pc:picChg>
        <pc:picChg chg="add del">
          <ac:chgData name="Gail Walker" userId="2ca7325fb17dc017" providerId="LiveId" clId="{2E4ED8A7-AD2B-4A8D-A33F-4E04EA4A8F17}" dt="2021-07-11T18:45:54.583" v="2623" actId="26606"/>
          <ac:picMkLst>
            <pc:docMk/>
            <pc:sldMk cId="1079628278" sldId="318"/>
            <ac:picMk id="201" creationId="{D708C46E-BB60-4B97-8327-D3A475C008E5}"/>
          </ac:picMkLst>
        </pc:picChg>
        <pc:cxnChg chg="add del">
          <ac:chgData name="Gail Walker" userId="2ca7325fb17dc017" providerId="LiveId" clId="{2E4ED8A7-AD2B-4A8D-A33F-4E04EA4A8F17}" dt="2021-07-11T18:50:19.131" v="2934" actId="26606"/>
          <ac:cxnSpMkLst>
            <pc:docMk/>
            <pc:sldMk cId="1079628278" sldId="318"/>
            <ac:cxnSpMk id="159" creationId="{8042755C-F24C-4D08-8E4C-E646382C3634}"/>
          </ac:cxnSpMkLst>
        </pc:cxnChg>
        <pc:cxnChg chg="add del">
          <ac:chgData name="Gail Walker" userId="2ca7325fb17dc017" providerId="LiveId" clId="{2E4ED8A7-AD2B-4A8D-A33F-4E04EA4A8F17}" dt="2021-07-11T18:50:19.131" v="2934" actId="26606"/>
          <ac:cxnSpMkLst>
            <pc:docMk/>
            <pc:sldMk cId="1079628278" sldId="318"/>
            <ac:cxnSpMk id="160" creationId="{63E94A00-1A92-47F4-9E2D-E51DFF9016D4}"/>
          </ac:cxnSpMkLst>
        </pc:cxnChg>
        <pc:cxnChg chg="add">
          <ac:chgData name="Gail Walker" userId="2ca7325fb17dc017" providerId="LiveId" clId="{2E4ED8A7-AD2B-4A8D-A33F-4E04EA4A8F17}" dt="2021-07-11T18:50:19.131" v="2934" actId="26606"/>
          <ac:cxnSpMkLst>
            <pc:docMk/>
            <pc:sldMk cId="1079628278" sldId="318"/>
            <ac:cxnSpMk id="164" creationId="{8042755C-F24C-4D08-8E4C-E646382C3634}"/>
          </ac:cxnSpMkLst>
        </pc:cxnChg>
        <pc:cxnChg chg="add">
          <ac:chgData name="Gail Walker" userId="2ca7325fb17dc017" providerId="LiveId" clId="{2E4ED8A7-AD2B-4A8D-A33F-4E04EA4A8F17}" dt="2021-07-11T18:50:19.131" v="2934" actId="26606"/>
          <ac:cxnSpMkLst>
            <pc:docMk/>
            <pc:sldMk cId="1079628278" sldId="318"/>
            <ac:cxnSpMk id="166" creationId="{63E94A00-1A92-47F4-9E2D-E51DFF9016D4}"/>
          </ac:cxnSpMkLst>
        </pc:cxnChg>
        <pc:cxnChg chg="add del">
          <ac:chgData name="Gail Walker" userId="2ca7325fb17dc017" providerId="LiveId" clId="{2E4ED8A7-AD2B-4A8D-A33F-4E04EA4A8F17}" dt="2021-07-11T18:45:32.058" v="2615" actId="26606"/>
          <ac:cxnSpMkLst>
            <pc:docMk/>
            <pc:sldMk cId="1079628278" sldId="318"/>
            <ac:cxnSpMk id="169" creationId="{8042755C-F24C-4D08-8E4C-E646382C3634}"/>
          </ac:cxnSpMkLst>
        </pc:cxnChg>
        <pc:cxnChg chg="add del">
          <ac:chgData name="Gail Walker" userId="2ca7325fb17dc017" providerId="LiveId" clId="{2E4ED8A7-AD2B-4A8D-A33F-4E04EA4A8F17}" dt="2021-07-11T18:45:32.058" v="2615" actId="26606"/>
          <ac:cxnSpMkLst>
            <pc:docMk/>
            <pc:sldMk cId="1079628278" sldId="318"/>
            <ac:cxnSpMk id="171" creationId="{63E94A00-1A92-47F4-9E2D-E51DFF9016D4}"/>
          </ac:cxnSpMkLst>
        </pc:cxnChg>
        <pc:cxnChg chg="add">
          <ac:chgData name="Gail Walker" userId="2ca7325fb17dc017" providerId="LiveId" clId="{2E4ED8A7-AD2B-4A8D-A33F-4E04EA4A8F17}" dt="2021-07-11T18:50:19.131" v="2934" actId="26606"/>
          <ac:cxnSpMkLst>
            <pc:docMk/>
            <pc:sldMk cId="1079628278" sldId="318"/>
            <ac:cxnSpMk id="172" creationId="{9EBB0476-5CF0-4F44-8D68-5D42D7AEE43A}"/>
          </ac:cxnSpMkLst>
        </pc:cxnChg>
        <pc:cxnChg chg="add del">
          <ac:chgData name="Gail Walker" userId="2ca7325fb17dc017" providerId="LiveId" clId="{2E4ED8A7-AD2B-4A8D-A33F-4E04EA4A8F17}" dt="2021-07-11T18:45:32.058" v="2615" actId="26606"/>
          <ac:cxnSpMkLst>
            <pc:docMk/>
            <pc:sldMk cId="1079628278" sldId="318"/>
            <ac:cxnSpMk id="177" creationId="{9EBB0476-5CF0-4F44-8D68-5D42D7AEE43A}"/>
          </ac:cxnSpMkLst>
        </pc:cxnChg>
        <pc:cxnChg chg="add">
          <ac:chgData name="Gail Walker" userId="2ca7325fb17dc017" providerId="LiveId" clId="{2E4ED8A7-AD2B-4A8D-A33F-4E04EA4A8F17}" dt="2021-07-11T18:50:19.131" v="2934" actId="26606"/>
          <ac:cxnSpMkLst>
            <pc:docMk/>
            <pc:sldMk cId="1079628278" sldId="318"/>
            <ac:cxnSpMk id="178" creationId="{FE1A49CE-B63D-457A-A180-1C883E1A63D2}"/>
          </ac:cxnSpMkLst>
        </pc:cxnChg>
        <pc:cxnChg chg="add del">
          <ac:chgData name="Gail Walker" userId="2ca7325fb17dc017" providerId="LiveId" clId="{2E4ED8A7-AD2B-4A8D-A33F-4E04EA4A8F17}" dt="2021-07-11T18:45:32.058" v="2615" actId="26606"/>
          <ac:cxnSpMkLst>
            <pc:docMk/>
            <pc:sldMk cId="1079628278" sldId="318"/>
            <ac:cxnSpMk id="183" creationId="{FE1A49CE-B63D-457A-A180-1C883E1A63D2}"/>
          </ac:cxnSpMkLst>
        </pc:cxnChg>
        <pc:cxnChg chg="add del">
          <ac:chgData name="Gail Walker" userId="2ca7325fb17dc017" providerId="LiveId" clId="{2E4ED8A7-AD2B-4A8D-A33F-4E04EA4A8F17}" dt="2021-07-11T18:45:34.840" v="2617" actId="26606"/>
          <ac:cxnSpMkLst>
            <pc:docMk/>
            <pc:sldMk cId="1079628278" sldId="318"/>
            <ac:cxnSpMk id="187" creationId="{8042755C-F24C-4D08-8E4C-E646382C3634}"/>
          </ac:cxnSpMkLst>
        </pc:cxnChg>
        <pc:cxnChg chg="add del">
          <ac:chgData name="Gail Walker" userId="2ca7325fb17dc017" providerId="LiveId" clId="{2E4ED8A7-AD2B-4A8D-A33F-4E04EA4A8F17}" dt="2021-07-11T18:45:34.840" v="2617" actId="26606"/>
          <ac:cxnSpMkLst>
            <pc:docMk/>
            <pc:sldMk cId="1079628278" sldId="318"/>
            <ac:cxnSpMk id="188" creationId="{63E94A00-1A92-47F4-9E2D-E51DFF9016D4}"/>
          </ac:cxnSpMkLst>
        </pc:cxnChg>
        <pc:cxnChg chg="add del">
          <ac:chgData name="Gail Walker" userId="2ca7325fb17dc017" providerId="LiveId" clId="{2E4ED8A7-AD2B-4A8D-A33F-4E04EA4A8F17}" dt="2021-07-11T18:45:42.999" v="2619" actId="26606"/>
          <ac:cxnSpMkLst>
            <pc:docMk/>
            <pc:sldMk cId="1079628278" sldId="318"/>
            <ac:cxnSpMk id="192" creationId="{8042755C-F24C-4D08-8E4C-E646382C3634}"/>
          </ac:cxnSpMkLst>
        </pc:cxnChg>
        <pc:cxnChg chg="add del">
          <ac:chgData name="Gail Walker" userId="2ca7325fb17dc017" providerId="LiveId" clId="{2E4ED8A7-AD2B-4A8D-A33F-4E04EA4A8F17}" dt="2021-07-11T18:45:42.999" v="2619" actId="26606"/>
          <ac:cxnSpMkLst>
            <pc:docMk/>
            <pc:sldMk cId="1079628278" sldId="318"/>
            <ac:cxnSpMk id="193" creationId="{63E94A00-1A92-47F4-9E2D-E51DFF9016D4}"/>
          </ac:cxnSpMkLst>
        </pc:cxnChg>
        <pc:cxnChg chg="add del">
          <ac:chgData name="Gail Walker" userId="2ca7325fb17dc017" providerId="LiveId" clId="{2E4ED8A7-AD2B-4A8D-A33F-4E04EA4A8F17}" dt="2021-07-11T18:45:45.799" v="2621" actId="26606"/>
          <ac:cxnSpMkLst>
            <pc:docMk/>
            <pc:sldMk cId="1079628278" sldId="318"/>
            <ac:cxnSpMk id="197" creationId="{8042755C-F24C-4D08-8E4C-E646382C3634}"/>
          </ac:cxnSpMkLst>
        </pc:cxnChg>
        <pc:cxnChg chg="add del">
          <ac:chgData name="Gail Walker" userId="2ca7325fb17dc017" providerId="LiveId" clId="{2E4ED8A7-AD2B-4A8D-A33F-4E04EA4A8F17}" dt="2021-07-11T18:45:45.799" v="2621" actId="26606"/>
          <ac:cxnSpMkLst>
            <pc:docMk/>
            <pc:sldMk cId="1079628278" sldId="318"/>
            <ac:cxnSpMk id="198" creationId="{63E94A00-1A92-47F4-9E2D-E51DFF9016D4}"/>
          </ac:cxnSpMkLst>
        </pc:cxnChg>
        <pc:cxnChg chg="add del">
          <ac:chgData name="Gail Walker" userId="2ca7325fb17dc017" providerId="LiveId" clId="{2E4ED8A7-AD2B-4A8D-A33F-4E04EA4A8F17}" dt="2021-07-11T18:45:54.583" v="2623" actId="26606"/>
          <ac:cxnSpMkLst>
            <pc:docMk/>
            <pc:sldMk cId="1079628278" sldId="318"/>
            <ac:cxnSpMk id="202" creationId="{8042755C-F24C-4D08-8E4C-E646382C3634}"/>
          </ac:cxnSpMkLst>
        </pc:cxnChg>
        <pc:cxnChg chg="add del">
          <ac:chgData name="Gail Walker" userId="2ca7325fb17dc017" providerId="LiveId" clId="{2E4ED8A7-AD2B-4A8D-A33F-4E04EA4A8F17}" dt="2021-07-11T18:45:54.583" v="2623" actId="26606"/>
          <ac:cxnSpMkLst>
            <pc:docMk/>
            <pc:sldMk cId="1079628278" sldId="318"/>
            <ac:cxnSpMk id="203" creationId="{63E94A00-1A92-47F4-9E2D-E51DFF9016D4}"/>
          </ac:cxnSpMkLst>
        </pc:cxnChg>
      </pc:sldChg>
      <pc:sldChg chg="modSp add mod">
        <pc:chgData name="Gail Walker" userId="2ca7325fb17dc017" providerId="LiveId" clId="{2E4ED8A7-AD2B-4A8D-A33F-4E04EA4A8F17}" dt="2021-07-11T19:21:23.919" v="4425" actId="20577"/>
        <pc:sldMkLst>
          <pc:docMk/>
          <pc:sldMk cId="3734436599" sldId="319"/>
        </pc:sldMkLst>
        <pc:spChg chg="mod">
          <ac:chgData name="Gail Walker" userId="2ca7325fb17dc017" providerId="LiveId" clId="{2E4ED8A7-AD2B-4A8D-A33F-4E04EA4A8F17}" dt="2021-07-11T19:21:23.919" v="4425" actId="20577"/>
          <ac:spMkLst>
            <pc:docMk/>
            <pc:sldMk cId="3734436599" sldId="319"/>
            <ac:spMk id="2" creationId="{C10A0009-B822-431F-B92C-5D46EF106665}"/>
          </ac:spMkLst>
        </pc:spChg>
      </pc:sldChg>
      <pc:sldChg chg="addSp delSp modSp del mod">
        <pc:chgData name="Gail Walker" userId="2ca7325fb17dc017" providerId="LiveId" clId="{2E4ED8A7-AD2B-4A8D-A33F-4E04EA4A8F17}" dt="2021-07-11T18:01:01.549" v="1391" actId="2696"/>
        <pc:sldMkLst>
          <pc:docMk/>
          <pc:sldMk cId="3750116181" sldId="322"/>
        </pc:sldMkLst>
        <pc:spChg chg="mod">
          <ac:chgData name="Gail Walker" userId="2ca7325fb17dc017" providerId="LiveId" clId="{2E4ED8A7-AD2B-4A8D-A33F-4E04EA4A8F17}" dt="2021-07-11T17:08:48.341" v="1007" actId="20577"/>
          <ac:spMkLst>
            <pc:docMk/>
            <pc:sldMk cId="3750116181" sldId="322"/>
            <ac:spMk id="2" creationId="{23F8F51C-92FF-46C6-9503-7BB0C05FED74}"/>
          </ac:spMkLst>
        </pc:spChg>
        <pc:spChg chg="mod">
          <ac:chgData name="Gail Walker" userId="2ca7325fb17dc017" providerId="LiveId" clId="{2E4ED8A7-AD2B-4A8D-A33F-4E04EA4A8F17}" dt="2021-07-11T17:12:19.051" v="1033" actId="20577"/>
          <ac:spMkLst>
            <pc:docMk/>
            <pc:sldMk cId="3750116181" sldId="322"/>
            <ac:spMk id="4" creationId="{615822CB-DAE7-40E8-996A-0A9BB6F7D8D8}"/>
          </ac:spMkLst>
        </pc:spChg>
        <pc:graphicFrameChg chg="add del mod">
          <ac:chgData name="Gail Walker" userId="2ca7325fb17dc017" providerId="LiveId" clId="{2E4ED8A7-AD2B-4A8D-A33F-4E04EA4A8F17}" dt="2021-07-11T17:12:15.179" v="1030" actId="478"/>
          <ac:graphicFrameMkLst>
            <pc:docMk/>
            <pc:sldMk cId="3750116181" sldId="322"/>
            <ac:graphicFrameMk id="9" creationId="{C00DC5B5-F100-492A-A9D1-C227FB43778A}"/>
          </ac:graphicFrameMkLst>
        </pc:graphicFrameChg>
        <pc:picChg chg="add del">
          <ac:chgData name="Gail Walker" userId="2ca7325fb17dc017" providerId="LiveId" clId="{2E4ED8A7-AD2B-4A8D-A33F-4E04EA4A8F17}" dt="2021-07-11T17:12:15.851" v="1031"/>
          <ac:picMkLst>
            <pc:docMk/>
            <pc:sldMk cId="3750116181" sldId="322"/>
            <ac:picMk id="3" creationId="{0FB767A4-0CCA-4D97-8AE5-0A217C652839}"/>
          </ac:picMkLst>
        </pc:picChg>
        <pc:picChg chg="add del">
          <ac:chgData name="Gail Walker" userId="2ca7325fb17dc017" providerId="LiveId" clId="{2E4ED8A7-AD2B-4A8D-A33F-4E04EA4A8F17}" dt="2021-07-11T17:12:16.554" v="1032" actId="478"/>
          <ac:picMkLst>
            <pc:docMk/>
            <pc:sldMk cId="3750116181" sldId="322"/>
            <ac:picMk id="8" creationId="{4C95B701-DBCA-4ACB-ACD5-F2243BE574CA}"/>
          </ac:picMkLst>
        </pc:picChg>
      </pc:sldChg>
      <pc:sldChg chg="addSp delSp modSp del mod ord">
        <pc:chgData name="Gail Walker" userId="2ca7325fb17dc017" providerId="LiveId" clId="{2E4ED8A7-AD2B-4A8D-A33F-4E04EA4A8F17}" dt="2021-07-11T18:00:49.604" v="1389" actId="2696"/>
        <pc:sldMkLst>
          <pc:docMk/>
          <pc:sldMk cId="2242747529" sldId="324"/>
        </pc:sldMkLst>
        <pc:spChg chg="mod">
          <ac:chgData name="Gail Walker" userId="2ca7325fb17dc017" providerId="LiveId" clId="{2E4ED8A7-AD2B-4A8D-A33F-4E04EA4A8F17}" dt="2021-07-11T17:00:54.636" v="862" actId="20577"/>
          <ac:spMkLst>
            <pc:docMk/>
            <pc:sldMk cId="2242747529" sldId="324"/>
            <ac:spMk id="2" creationId="{23F8F51C-92FF-46C6-9503-7BB0C05FED74}"/>
          </ac:spMkLst>
        </pc:spChg>
        <pc:spChg chg="mod">
          <ac:chgData name="Gail Walker" userId="2ca7325fb17dc017" providerId="LiveId" clId="{2E4ED8A7-AD2B-4A8D-A33F-4E04EA4A8F17}" dt="2021-07-11T17:03:09.137" v="951" actId="6549"/>
          <ac:spMkLst>
            <pc:docMk/>
            <pc:sldMk cId="2242747529" sldId="324"/>
            <ac:spMk id="4" creationId="{615822CB-DAE7-40E8-996A-0A9BB6F7D8D8}"/>
          </ac:spMkLst>
        </pc:spChg>
        <pc:graphicFrameChg chg="mod">
          <ac:chgData name="Gail Walker" userId="2ca7325fb17dc017" providerId="LiveId" clId="{2E4ED8A7-AD2B-4A8D-A33F-4E04EA4A8F17}" dt="2021-07-11T17:15:20.757" v="1061"/>
          <ac:graphicFrameMkLst>
            <pc:docMk/>
            <pc:sldMk cId="2242747529" sldId="324"/>
            <ac:graphicFrameMk id="9" creationId="{C00DC5B5-F100-492A-A9D1-C227FB43778A}"/>
          </ac:graphicFrameMkLst>
        </pc:graphicFrameChg>
        <pc:picChg chg="add del mod">
          <ac:chgData name="Gail Walker" userId="2ca7325fb17dc017" providerId="LiveId" clId="{2E4ED8A7-AD2B-4A8D-A33F-4E04EA4A8F17}" dt="2021-07-11T17:15:08.967" v="1060" actId="931"/>
          <ac:picMkLst>
            <pc:docMk/>
            <pc:sldMk cId="2242747529" sldId="324"/>
            <ac:picMk id="5" creationId="{0476083F-B8B2-4366-8CF1-4AD382E46EEB}"/>
          </ac:picMkLst>
        </pc:picChg>
      </pc:sldChg>
      <pc:sldChg chg="addSp delSp modSp new del mod">
        <pc:chgData name="Gail Walker" userId="2ca7325fb17dc017" providerId="LiveId" clId="{2E4ED8A7-AD2B-4A8D-A33F-4E04EA4A8F17}" dt="2021-07-11T18:01:43.773" v="1394" actId="2696"/>
        <pc:sldMkLst>
          <pc:docMk/>
          <pc:sldMk cId="2347621116" sldId="325"/>
        </pc:sldMkLst>
        <pc:spChg chg="add mod">
          <ac:chgData name="Gail Walker" userId="2ca7325fb17dc017" providerId="LiveId" clId="{2E4ED8A7-AD2B-4A8D-A33F-4E04EA4A8F17}" dt="2021-07-11T17:28:43.536" v="1219"/>
          <ac:spMkLst>
            <pc:docMk/>
            <pc:sldMk cId="2347621116" sldId="325"/>
            <ac:spMk id="5" creationId="{E2711AC2-65F6-4C00-BAB1-B17604CE27ED}"/>
          </ac:spMkLst>
        </pc:spChg>
        <pc:spChg chg="add mod">
          <ac:chgData name="Gail Walker" userId="2ca7325fb17dc017" providerId="LiveId" clId="{2E4ED8A7-AD2B-4A8D-A33F-4E04EA4A8F17}" dt="2021-07-11T17:28:43.536" v="1219"/>
          <ac:spMkLst>
            <pc:docMk/>
            <pc:sldMk cId="2347621116" sldId="325"/>
            <ac:spMk id="6" creationId="{F60564A2-D99E-41AC-9A44-87773D0B3865}"/>
          </ac:spMkLst>
        </pc:spChg>
        <pc:spChg chg="add mod">
          <ac:chgData name="Gail Walker" userId="2ca7325fb17dc017" providerId="LiveId" clId="{2E4ED8A7-AD2B-4A8D-A33F-4E04EA4A8F17}" dt="2021-07-11T17:28:52.117" v="1221"/>
          <ac:spMkLst>
            <pc:docMk/>
            <pc:sldMk cId="2347621116" sldId="325"/>
            <ac:spMk id="8" creationId="{B8500401-876B-4E1E-8BFF-1CE2DEF781E2}"/>
          </ac:spMkLst>
        </pc:spChg>
        <pc:spChg chg="add mod">
          <ac:chgData name="Gail Walker" userId="2ca7325fb17dc017" providerId="LiveId" clId="{2E4ED8A7-AD2B-4A8D-A33F-4E04EA4A8F17}" dt="2021-07-11T17:28:52.117" v="1221"/>
          <ac:spMkLst>
            <pc:docMk/>
            <pc:sldMk cId="2347621116" sldId="325"/>
            <ac:spMk id="9" creationId="{82F3992F-982F-4922-9895-FCD4B822DBAD}"/>
          </ac:spMkLst>
        </pc:spChg>
        <pc:spChg chg="add mod">
          <ac:chgData name="Gail Walker" userId="2ca7325fb17dc017" providerId="LiveId" clId="{2E4ED8A7-AD2B-4A8D-A33F-4E04EA4A8F17}" dt="2021-07-11T17:29:07.106" v="1223"/>
          <ac:spMkLst>
            <pc:docMk/>
            <pc:sldMk cId="2347621116" sldId="325"/>
            <ac:spMk id="11" creationId="{47D2E5C7-77E2-418E-8862-8C334BE4D7B1}"/>
          </ac:spMkLst>
        </pc:spChg>
        <pc:spChg chg="add mod">
          <ac:chgData name="Gail Walker" userId="2ca7325fb17dc017" providerId="LiveId" clId="{2E4ED8A7-AD2B-4A8D-A33F-4E04EA4A8F17}" dt="2021-07-11T17:29:07.106" v="1223"/>
          <ac:spMkLst>
            <pc:docMk/>
            <pc:sldMk cId="2347621116" sldId="325"/>
            <ac:spMk id="12" creationId="{866595A8-9B4B-4C3D-8BB9-F80862699E7C}"/>
          </ac:spMkLst>
        </pc:spChg>
        <pc:spChg chg="add mod">
          <ac:chgData name="Gail Walker" userId="2ca7325fb17dc017" providerId="LiveId" clId="{2E4ED8A7-AD2B-4A8D-A33F-4E04EA4A8F17}" dt="2021-07-11T17:30:09.392" v="1230"/>
          <ac:spMkLst>
            <pc:docMk/>
            <pc:sldMk cId="2347621116" sldId="325"/>
            <ac:spMk id="14" creationId="{9726A72E-CBF2-4F48-B578-1F7CC5F0CD1A}"/>
          </ac:spMkLst>
        </pc:spChg>
        <pc:spChg chg="add mod">
          <ac:chgData name="Gail Walker" userId="2ca7325fb17dc017" providerId="LiveId" clId="{2E4ED8A7-AD2B-4A8D-A33F-4E04EA4A8F17}" dt="2021-07-11T17:30:09.392" v="1230"/>
          <ac:spMkLst>
            <pc:docMk/>
            <pc:sldMk cId="2347621116" sldId="325"/>
            <ac:spMk id="15" creationId="{9FB7537F-5F7B-4639-B6E5-8B846BBE08E0}"/>
          </ac:spMkLst>
        </pc:spChg>
        <pc:grpChg chg="add mod">
          <ac:chgData name="Gail Walker" userId="2ca7325fb17dc017" providerId="LiveId" clId="{2E4ED8A7-AD2B-4A8D-A33F-4E04EA4A8F17}" dt="2021-07-11T17:28:43.536" v="1219"/>
          <ac:grpSpMkLst>
            <pc:docMk/>
            <pc:sldMk cId="2347621116" sldId="325"/>
            <ac:grpSpMk id="4" creationId="{7924B707-8428-4D46-A665-EDCD3292AD8E}"/>
          </ac:grpSpMkLst>
        </pc:grpChg>
        <pc:grpChg chg="add mod">
          <ac:chgData name="Gail Walker" userId="2ca7325fb17dc017" providerId="LiveId" clId="{2E4ED8A7-AD2B-4A8D-A33F-4E04EA4A8F17}" dt="2021-07-11T17:28:52.117" v="1221"/>
          <ac:grpSpMkLst>
            <pc:docMk/>
            <pc:sldMk cId="2347621116" sldId="325"/>
            <ac:grpSpMk id="7" creationId="{A3F4FFAB-4C60-4680-8638-BEB3B898D1E7}"/>
          </ac:grpSpMkLst>
        </pc:grpChg>
        <pc:grpChg chg="add del mod">
          <ac:chgData name="Gail Walker" userId="2ca7325fb17dc017" providerId="LiveId" clId="{2E4ED8A7-AD2B-4A8D-A33F-4E04EA4A8F17}" dt="2021-07-11T17:29:20.161" v="1226" actId="478"/>
          <ac:grpSpMkLst>
            <pc:docMk/>
            <pc:sldMk cId="2347621116" sldId="325"/>
            <ac:grpSpMk id="10" creationId="{A42A8DC3-6753-46DD-AEF8-49B64ECD87AC}"/>
          </ac:grpSpMkLst>
        </pc:grpChg>
        <pc:grpChg chg="add del mod">
          <ac:chgData name="Gail Walker" userId="2ca7325fb17dc017" providerId="LiveId" clId="{2E4ED8A7-AD2B-4A8D-A33F-4E04EA4A8F17}" dt="2021-07-11T17:30:20.266" v="1232" actId="478"/>
          <ac:grpSpMkLst>
            <pc:docMk/>
            <pc:sldMk cId="2347621116" sldId="325"/>
            <ac:grpSpMk id="13" creationId="{053F3303-9DE3-4AC3-860B-E2CC3FEC0063}"/>
          </ac:grpSpMkLst>
        </pc:grpChg>
        <pc:picChg chg="add mod">
          <ac:chgData name="Gail Walker" userId="2ca7325fb17dc017" providerId="LiveId" clId="{2E4ED8A7-AD2B-4A8D-A33F-4E04EA4A8F17}" dt="2021-07-11T17:30:03.589" v="1229" actId="14100"/>
          <ac:picMkLst>
            <pc:docMk/>
            <pc:sldMk cId="2347621116" sldId="325"/>
            <ac:picMk id="2" creationId="{5ED22327-74BD-412F-9545-1FCBA8848C2C}"/>
          </ac:picMkLst>
        </pc:picChg>
        <pc:picChg chg="add del mod">
          <ac:chgData name="Gail Walker" userId="2ca7325fb17dc017" providerId="LiveId" clId="{2E4ED8A7-AD2B-4A8D-A33F-4E04EA4A8F17}" dt="2021-07-11T17:28:06.535" v="1217"/>
          <ac:picMkLst>
            <pc:docMk/>
            <pc:sldMk cId="2347621116" sldId="325"/>
            <ac:picMk id="3" creationId="{918C036E-0F5D-4576-A5FC-9B9944503E00}"/>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gif"/><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gif"/></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gif"/><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gif"/></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D7C5E-AC39-4B33-99F8-2EFA0B6C4A6A}"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1DCD7F58-1B55-4386-BF28-A42788162781}">
      <dgm:prSet/>
      <dgm:spPr/>
      <dgm:t>
        <a:bodyPr/>
        <a:lstStyle/>
        <a:p>
          <a:pPr algn="just"/>
          <a:r>
            <a:rPr lang="en-US" b="1" i="0" baseline="0" dirty="0">
              <a:latin typeface="Arial" panose="020B0604020202020204" pitchFamily="34" charset="0"/>
              <a:cs typeface="Arial" panose="020B0604020202020204" pitchFamily="34" charset="0"/>
            </a:rPr>
            <a:t>Just like Areas, Regions can look and function differently, but for general purposes, Region serves the Areas located in their geographical domain. </a:t>
          </a:r>
          <a:endParaRPr lang="en-US" dirty="0">
            <a:latin typeface="Arial" panose="020B0604020202020204" pitchFamily="34" charset="0"/>
            <a:cs typeface="Arial" panose="020B0604020202020204" pitchFamily="34" charset="0"/>
          </a:endParaRPr>
        </a:p>
      </dgm:t>
    </dgm:pt>
    <dgm:pt modelId="{BEEBEAB3-71DE-4D12-B812-E74ACA169B79}" type="parTrans" cxnId="{CE682233-9DF8-4F1C-8D69-53F374A625F5}">
      <dgm:prSet/>
      <dgm:spPr/>
      <dgm:t>
        <a:bodyPr/>
        <a:lstStyle/>
        <a:p>
          <a:endParaRPr lang="en-US"/>
        </a:p>
      </dgm:t>
    </dgm:pt>
    <dgm:pt modelId="{3DCBD131-6AC0-4827-A351-78D3B2577D5F}" type="sibTrans" cxnId="{CE682233-9DF8-4F1C-8D69-53F374A625F5}">
      <dgm:prSet/>
      <dgm:spPr/>
      <dgm:t>
        <a:bodyPr/>
        <a:lstStyle/>
        <a:p>
          <a:endParaRPr lang="en-US"/>
        </a:p>
      </dgm:t>
    </dgm:pt>
    <dgm:pt modelId="{06AE67BA-B850-4FE2-AC5D-631605076C7D}">
      <dgm:prSet/>
      <dgm:spPr/>
      <dgm:t>
        <a:bodyPr/>
        <a:lstStyle/>
        <a:p>
          <a:pPr algn="just"/>
          <a:r>
            <a:rPr lang="en-US" b="1" i="0" baseline="0" dirty="0">
              <a:latin typeface="Arial" panose="020B0604020202020204" pitchFamily="34" charset="0"/>
              <a:cs typeface="Arial" panose="020B0604020202020204" pitchFamily="34" charset="0"/>
            </a:rPr>
            <a:t>Some Regions will have services they offer with subcommittees and projects. Other Regions will be more like a resource, offering support and best practices to their Areas.</a:t>
          </a:r>
          <a:endParaRPr lang="en-US" dirty="0">
            <a:latin typeface="Arial" panose="020B0604020202020204" pitchFamily="34" charset="0"/>
            <a:cs typeface="Arial" panose="020B0604020202020204" pitchFamily="34" charset="0"/>
          </a:endParaRPr>
        </a:p>
      </dgm:t>
    </dgm:pt>
    <dgm:pt modelId="{D6190071-5105-4176-BD19-1F541DC41587}" type="parTrans" cxnId="{7C88E8E8-24EE-4DDA-9AC4-71541EE7A325}">
      <dgm:prSet/>
      <dgm:spPr/>
      <dgm:t>
        <a:bodyPr/>
        <a:lstStyle/>
        <a:p>
          <a:endParaRPr lang="en-US"/>
        </a:p>
      </dgm:t>
    </dgm:pt>
    <dgm:pt modelId="{A066F14D-BDD4-4753-A15E-876D5ACF9C76}" type="sibTrans" cxnId="{7C88E8E8-24EE-4DDA-9AC4-71541EE7A325}">
      <dgm:prSet/>
      <dgm:spPr/>
      <dgm:t>
        <a:bodyPr/>
        <a:lstStyle/>
        <a:p>
          <a:endParaRPr lang="en-US"/>
        </a:p>
      </dgm:t>
    </dgm:pt>
    <dgm:pt modelId="{64350030-F28D-427D-A56B-51BBE9C70677}">
      <dgm:prSet/>
      <dgm:spPr/>
      <dgm:t>
        <a:bodyPr/>
        <a:lstStyle/>
        <a:p>
          <a:pPr algn="just"/>
          <a:r>
            <a:rPr lang="en-US" b="1" i="0" baseline="0" dirty="0">
              <a:latin typeface="Arial" panose="020B0604020202020204" pitchFamily="34" charset="0"/>
              <a:cs typeface="Arial" panose="020B0604020202020204" pitchFamily="34" charset="0"/>
            </a:rPr>
            <a:t>Today we will be exploring how Upper Rocky Mountain Region (URMR) functions and its relationships with the Areas it serves.</a:t>
          </a:r>
          <a:endParaRPr lang="en-US" dirty="0">
            <a:latin typeface="Arial" panose="020B0604020202020204" pitchFamily="34" charset="0"/>
            <a:cs typeface="Arial" panose="020B0604020202020204" pitchFamily="34" charset="0"/>
          </a:endParaRPr>
        </a:p>
      </dgm:t>
    </dgm:pt>
    <dgm:pt modelId="{3304EECC-D67A-4040-BD4A-B1D3BEAADFFA}" type="parTrans" cxnId="{88BABCC6-3D6A-4C30-ADBF-9FCE87CB3B59}">
      <dgm:prSet/>
      <dgm:spPr/>
      <dgm:t>
        <a:bodyPr/>
        <a:lstStyle/>
        <a:p>
          <a:endParaRPr lang="en-US"/>
        </a:p>
      </dgm:t>
    </dgm:pt>
    <dgm:pt modelId="{41F0D61D-FEB7-4F74-AED2-9E9C1B6932EF}" type="sibTrans" cxnId="{88BABCC6-3D6A-4C30-ADBF-9FCE87CB3B59}">
      <dgm:prSet/>
      <dgm:spPr/>
      <dgm:t>
        <a:bodyPr/>
        <a:lstStyle/>
        <a:p>
          <a:endParaRPr lang="en-US"/>
        </a:p>
      </dgm:t>
    </dgm:pt>
    <dgm:pt modelId="{11594C08-98B2-4C69-B89F-2692228E6DB7}" type="pres">
      <dgm:prSet presAssocID="{461D7C5E-AC39-4B33-99F8-2EFA0B6C4A6A}" presName="vert0" presStyleCnt="0">
        <dgm:presLayoutVars>
          <dgm:dir/>
          <dgm:animOne val="branch"/>
          <dgm:animLvl val="lvl"/>
        </dgm:presLayoutVars>
      </dgm:prSet>
      <dgm:spPr/>
    </dgm:pt>
    <dgm:pt modelId="{8ADF4B9B-099F-4DCD-888D-60EEE0ABEC3B}" type="pres">
      <dgm:prSet presAssocID="{1DCD7F58-1B55-4386-BF28-A42788162781}" presName="thickLine" presStyleLbl="alignNode1" presStyleIdx="0" presStyleCnt="3"/>
      <dgm:spPr/>
    </dgm:pt>
    <dgm:pt modelId="{617252FB-DDE3-48C1-9A60-3F4626CA120D}" type="pres">
      <dgm:prSet presAssocID="{1DCD7F58-1B55-4386-BF28-A42788162781}" presName="horz1" presStyleCnt="0"/>
      <dgm:spPr/>
    </dgm:pt>
    <dgm:pt modelId="{ACFB72D3-4244-4E03-A9F8-0AD89296E034}" type="pres">
      <dgm:prSet presAssocID="{1DCD7F58-1B55-4386-BF28-A42788162781}" presName="tx1" presStyleLbl="revTx" presStyleIdx="0" presStyleCnt="3"/>
      <dgm:spPr/>
    </dgm:pt>
    <dgm:pt modelId="{5E3B6846-48BD-4573-84D0-97AE4D5DF765}" type="pres">
      <dgm:prSet presAssocID="{1DCD7F58-1B55-4386-BF28-A42788162781}" presName="vert1" presStyleCnt="0"/>
      <dgm:spPr/>
    </dgm:pt>
    <dgm:pt modelId="{ECCD4E9F-CEB0-49B3-9B50-066E2E8E0485}" type="pres">
      <dgm:prSet presAssocID="{06AE67BA-B850-4FE2-AC5D-631605076C7D}" presName="thickLine" presStyleLbl="alignNode1" presStyleIdx="1" presStyleCnt="3"/>
      <dgm:spPr/>
    </dgm:pt>
    <dgm:pt modelId="{3FB9677F-5BB5-4F04-A4EC-02C26C7F2F84}" type="pres">
      <dgm:prSet presAssocID="{06AE67BA-B850-4FE2-AC5D-631605076C7D}" presName="horz1" presStyleCnt="0"/>
      <dgm:spPr/>
    </dgm:pt>
    <dgm:pt modelId="{D80796CF-9FA0-4D85-A613-7ECFC1E84FEE}" type="pres">
      <dgm:prSet presAssocID="{06AE67BA-B850-4FE2-AC5D-631605076C7D}" presName="tx1" presStyleLbl="revTx" presStyleIdx="1" presStyleCnt="3"/>
      <dgm:spPr/>
    </dgm:pt>
    <dgm:pt modelId="{18E7E450-E106-4CF6-A5EE-6E9B1771E7D3}" type="pres">
      <dgm:prSet presAssocID="{06AE67BA-B850-4FE2-AC5D-631605076C7D}" presName="vert1" presStyleCnt="0"/>
      <dgm:spPr/>
    </dgm:pt>
    <dgm:pt modelId="{3034B5F7-CBE9-449D-A39D-C099565CB82F}" type="pres">
      <dgm:prSet presAssocID="{64350030-F28D-427D-A56B-51BBE9C70677}" presName="thickLine" presStyleLbl="alignNode1" presStyleIdx="2" presStyleCnt="3"/>
      <dgm:spPr/>
    </dgm:pt>
    <dgm:pt modelId="{90650C97-BD64-471B-AD81-64B8AC104E07}" type="pres">
      <dgm:prSet presAssocID="{64350030-F28D-427D-A56B-51BBE9C70677}" presName="horz1" presStyleCnt="0"/>
      <dgm:spPr/>
    </dgm:pt>
    <dgm:pt modelId="{7A829163-7A4F-44AA-8FC7-9E6DA1EAB7E1}" type="pres">
      <dgm:prSet presAssocID="{64350030-F28D-427D-A56B-51BBE9C70677}" presName="tx1" presStyleLbl="revTx" presStyleIdx="2" presStyleCnt="3"/>
      <dgm:spPr/>
    </dgm:pt>
    <dgm:pt modelId="{3F1E2283-30A5-40F5-9A44-FEAF47CA5663}" type="pres">
      <dgm:prSet presAssocID="{64350030-F28D-427D-A56B-51BBE9C70677}" presName="vert1" presStyleCnt="0"/>
      <dgm:spPr/>
    </dgm:pt>
  </dgm:ptLst>
  <dgm:cxnLst>
    <dgm:cxn modelId="{CE682233-9DF8-4F1C-8D69-53F374A625F5}" srcId="{461D7C5E-AC39-4B33-99F8-2EFA0B6C4A6A}" destId="{1DCD7F58-1B55-4386-BF28-A42788162781}" srcOrd="0" destOrd="0" parTransId="{BEEBEAB3-71DE-4D12-B812-E74ACA169B79}" sibTransId="{3DCBD131-6AC0-4827-A351-78D3B2577D5F}"/>
    <dgm:cxn modelId="{DB41D233-305E-40E6-BBB8-93962C09EBC9}" type="presOf" srcId="{64350030-F28D-427D-A56B-51BBE9C70677}" destId="{7A829163-7A4F-44AA-8FC7-9E6DA1EAB7E1}" srcOrd="0" destOrd="0" presId="urn:microsoft.com/office/officeart/2008/layout/LinedList"/>
    <dgm:cxn modelId="{CECD1176-33D7-45C4-96F8-076CACB2F1D7}" type="presOf" srcId="{1DCD7F58-1B55-4386-BF28-A42788162781}" destId="{ACFB72D3-4244-4E03-A9F8-0AD89296E034}" srcOrd="0" destOrd="0" presId="urn:microsoft.com/office/officeart/2008/layout/LinedList"/>
    <dgm:cxn modelId="{2F343FB2-2D7A-484C-8B6F-8020E03CDC71}" type="presOf" srcId="{461D7C5E-AC39-4B33-99F8-2EFA0B6C4A6A}" destId="{11594C08-98B2-4C69-B89F-2692228E6DB7}" srcOrd="0" destOrd="0" presId="urn:microsoft.com/office/officeart/2008/layout/LinedList"/>
    <dgm:cxn modelId="{88BABCC6-3D6A-4C30-ADBF-9FCE87CB3B59}" srcId="{461D7C5E-AC39-4B33-99F8-2EFA0B6C4A6A}" destId="{64350030-F28D-427D-A56B-51BBE9C70677}" srcOrd="2" destOrd="0" parTransId="{3304EECC-D67A-4040-BD4A-B1D3BEAADFFA}" sibTransId="{41F0D61D-FEB7-4F74-AED2-9E9C1B6932EF}"/>
    <dgm:cxn modelId="{7C88E8E8-24EE-4DDA-9AC4-71541EE7A325}" srcId="{461D7C5E-AC39-4B33-99F8-2EFA0B6C4A6A}" destId="{06AE67BA-B850-4FE2-AC5D-631605076C7D}" srcOrd="1" destOrd="0" parTransId="{D6190071-5105-4176-BD19-1F541DC41587}" sibTransId="{A066F14D-BDD4-4753-A15E-876D5ACF9C76}"/>
    <dgm:cxn modelId="{81219FEA-703F-41D2-A324-1252C36C5269}" type="presOf" srcId="{06AE67BA-B850-4FE2-AC5D-631605076C7D}" destId="{D80796CF-9FA0-4D85-A613-7ECFC1E84FEE}" srcOrd="0" destOrd="0" presId="urn:microsoft.com/office/officeart/2008/layout/LinedList"/>
    <dgm:cxn modelId="{900D3E58-3751-46E0-B9E1-EF9CF5032B11}" type="presParOf" srcId="{11594C08-98B2-4C69-B89F-2692228E6DB7}" destId="{8ADF4B9B-099F-4DCD-888D-60EEE0ABEC3B}" srcOrd="0" destOrd="0" presId="urn:microsoft.com/office/officeart/2008/layout/LinedList"/>
    <dgm:cxn modelId="{CE592F46-FACE-4844-B1B3-A971CAE8BFF3}" type="presParOf" srcId="{11594C08-98B2-4C69-B89F-2692228E6DB7}" destId="{617252FB-DDE3-48C1-9A60-3F4626CA120D}" srcOrd="1" destOrd="0" presId="urn:microsoft.com/office/officeart/2008/layout/LinedList"/>
    <dgm:cxn modelId="{BF74466A-FFBB-44A0-9654-2206DF14A8DF}" type="presParOf" srcId="{617252FB-DDE3-48C1-9A60-3F4626CA120D}" destId="{ACFB72D3-4244-4E03-A9F8-0AD89296E034}" srcOrd="0" destOrd="0" presId="urn:microsoft.com/office/officeart/2008/layout/LinedList"/>
    <dgm:cxn modelId="{22ADF71E-180C-4768-986A-E12C36F20239}" type="presParOf" srcId="{617252FB-DDE3-48C1-9A60-3F4626CA120D}" destId="{5E3B6846-48BD-4573-84D0-97AE4D5DF765}" srcOrd="1" destOrd="0" presId="urn:microsoft.com/office/officeart/2008/layout/LinedList"/>
    <dgm:cxn modelId="{87D4D4D6-43A7-43F5-9BE2-13FBAE3AF22A}" type="presParOf" srcId="{11594C08-98B2-4C69-B89F-2692228E6DB7}" destId="{ECCD4E9F-CEB0-49B3-9B50-066E2E8E0485}" srcOrd="2" destOrd="0" presId="urn:microsoft.com/office/officeart/2008/layout/LinedList"/>
    <dgm:cxn modelId="{1A3E7096-6457-43AB-97A4-AF0616B558DC}" type="presParOf" srcId="{11594C08-98B2-4C69-B89F-2692228E6DB7}" destId="{3FB9677F-5BB5-4F04-A4EC-02C26C7F2F84}" srcOrd="3" destOrd="0" presId="urn:microsoft.com/office/officeart/2008/layout/LinedList"/>
    <dgm:cxn modelId="{64594DE3-2F6A-4267-A41D-A55809DC0047}" type="presParOf" srcId="{3FB9677F-5BB5-4F04-A4EC-02C26C7F2F84}" destId="{D80796CF-9FA0-4D85-A613-7ECFC1E84FEE}" srcOrd="0" destOrd="0" presId="urn:microsoft.com/office/officeart/2008/layout/LinedList"/>
    <dgm:cxn modelId="{4F3728CE-F2D3-4643-9B61-200122E9FBB4}" type="presParOf" srcId="{3FB9677F-5BB5-4F04-A4EC-02C26C7F2F84}" destId="{18E7E450-E106-4CF6-A5EE-6E9B1771E7D3}" srcOrd="1" destOrd="0" presId="urn:microsoft.com/office/officeart/2008/layout/LinedList"/>
    <dgm:cxn modelId="{C2FF4016-5B8F-45FA-A686-F5103E4CBCCE}" type="presParOf" srcId="{11594C08-98B2-4C69-B89F-2692228E6DB7}" destId="{3034B5F7-CBE9-449D-A39D-C099565CB82F}" srcOrd="4" destOrd="0" presId="urn:microsoft.com/office/officeart/2008/layout/LinedList"/>
    <dgm:cxn modelId="{C2CC5BE2-1F49-48CB-9D9E-9AE3F6762F3A}" type="presParOf" srcId="{11594C08-98B2-4C69-B89F-2692228E6DB7}" destId="{90650C97-BD64-471B-AD81-64B8AC104E07}" srcOrd="5" destOrd="0" presId="urn:microsoft.com/office/officeart/2008/layout/LinedList"/>
    <dgm:cxn modelId="{678A6F9D-5199-473B-9F36-A77AF81AAB38}" type="presParOf" srcId="{90650C97-BD64-471B-AD81-64B8AC104E07}" destId="{7A829163-7A4F-44AA-8FC7-9E6DA1EAB7E1}" srcOrd="0" destOrd="0" presId="urn:microsoft.com/office/officeart/2008/layout/LinedList"/>
    <dgm:cxn modelId="{6207E680-7970-4576-BF78-600C587C8C5F}" type="presParOf" srcId="{90650C97-BD64-471B-AD81-64B8AC104E07}" destId="{3F1E2283-30A5-40F5-9A44-FEAF47CA56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43475-F229-4D12-9D2A-C9239AAA65E1}" type="doc">
      <dgm:prSet loTypeId="urn:microsoft.com/office/officeart/2005/8/layout/hList7" loCatId="picture" qsTypeId="urn:microsoft.com/office/officeart/2005/8/quickstyle/simple1" qsCatId="simple" csTypeId="urn:microsoft.com/office/officeart/2005/8/colors/accent1_2" csCatId="accent1" phldr="1"/>
      <dgm:spPr/>
    </dgm:pt>
    <dgm:pt modelId="{92F04FAC-48D2-41DC-A93A-0CF3C5551D0F}">
      <dgm:prSet phldrT="[Text]"/>
      <dgm:spPr/>
      <dgm:t>
        <a:bodyPr/>
        <a:lstStyle/>
        <a:p>
          <a:r>
            <a:rPr lang="en-US" dirty="0"/>
            <a:t>Groups / GSR’s</a:t>
          </a:r>
        </a:p>
      </dgm:t>
    </dgm:pt>
    <dgm:pt modelId="{10ABA271-511D-4C8B-9121-C339D0ADAC43}" type="parTrans" cxnId="{B57EA9CB-EB24-415B-9046-9C30511B8C2C}">
      <dgm:prSet/>
      <dgm:spPr/>
      <dgm:t>
        <a:bodyPr/>
        <a:lstStyle/>
        <a:p>
          <a:endParaRPr lang="en-US"/>
        </a:p>
      </dgm:t>
    </dgm:pt>
    <dgm:pt modelId="{17B163B7-5853-4F25-9B9C-960B55F492A2}" type="sibTrans" cxnId="{B57EA9CB-EB24-415B-9046-9C30511B8C2C}">
      <dgm:prSet/>
      <dgm:spPr/>
      <dgm:t>
        <a:bodyPr/>
        <a:lstStyle/>
        <a:p>
          <a:endParaRPr lang="en-US"/>
        </a:p>
      </dgm:t>
    </dgm:pt>
    <dgm:pt modelId="{CAC337B5-4F5E-4CC6-9484-3126B3F55282}">
      <dgm:prSet phldrT="[Text]"/>
      <dgm:spPr/>
      <dgm:t>
        <a:bodyPr/>
        <a:lstStyle/>
        <a:p>
          <a:r>
            <a:rPr lang="en-US" dirty="0"/>
            <a:t>Area</a:t>
          </a:r>
        </a:p>
      </dgm:t>
    </dgm:pt>
    <dgm:pt modelId="{16845622-E824-4313-895E-ADA3E986A532}" type="parTrans" cxnId="{B2045171-2C4C-4232-9370-57B0B38B8647}">
      <dgm:prSet/>
      <dgm:spPr/>
      <dgm:t>
        <a:bodyPr/>
        <a:lstStyle/>
        <a:p>
          <a:endParaRPr lang="en-US"/>
        </a:p>
      </dgm:t>
    </dgm:pt>
    <dgm:pt modelId="{6224CCF8-DBA0-41E8-98EB-3A3514746940}" type="sibTrans" cxnId="{B2045171-2C4C-4232-9370-57B0B38B8647}">
      <dgm:prSet/>
      <dgm:spPr/>
      <dgm:t>
        <a:bodyPr/>
        <a:lstStyle/>
        <a:p>
          <a:endParaRPr lang="en-US"/>
        </a:p>
      </dgm:t>
    </dgm:pt>
    <dgm:pt modelId="{3D73636B-4EBC-42A6-85B0-A41B01952239}">
      <dgm:prSet phldrT="[Text]"/>
      <dgm:spPr/>
      <dgm:t>
        <a:bodyPr/>
        <a:lstStyle/>
        <a:p>
          <a:r>
            <a:rPr lang="en-US" dirty="0"/>
            <a:t>Region	</a:t>
          </a:r>
        </a:p>
      </dgm:t>
    </dgm:pt>
    <dgm:pt modelId="{BAFFAE38-20C9-4EBC-B0E5-3FB2E5384F80}" type="parTrans" cxnId="{DD2CDA65-50F7-48E8-8BC2-7E500661010D}">
      <dgm:prSet/>
      <dgm:spPr/>
      <dgm:t>
        <a:bodyPr/>
        <a:lstStyle/>
        <a:p>
          <a:endParaRPr lang="en-US"/>
        </a:p>
      </dgm:t>
    </dgm:pt>
    <dgm:pt modelId="{E9BF2D8F-C568-4579-BB17-DC04CD268097}" type="sibTrans" cxnId="{DD2CDA65-50F7-48E8-8BC2-7E500661010D}">
      <dgm:prSet/>
      <dgm:spPr/>
      <dgm:t>
        <a:bodyPr/>
        <a:lstStyle/>
        <a:p>
          <a:endParaRPr lang="en-US"/>
        </a:p>
      </dgm:t>
    </dgm:pt>
    <dgm:pt modelId="{A6A1A445-E0C6-44A2-911C-F600B63EF923}">
      <dgm:prSet/>
      <dgm:spPr/>
      <dgm:t>
        <a:bodyPr/>
        <a:lstStyle/>
        <a:p>
          <a:r>
            <a:rPr lang="en-US" dirty="0"/>
            <a:t>Assembly</a:t>
          </a:r>
        </a:p>
      </dgm:t>
    </dgm:pt>
    <dgm:pt modelId="{E1CB8D41-68B3-4710-AD5B-7B946E7B7E4E}" type="parTrans" cxnId="{B321BEEC-D54C-4412-9A3D-C5F188F49A0E}">
      <dgm:prSet/>
      <dgm:spPr/>
      <dgm:t>
        <a:bodyPr/>
        <a:lstStyle/>
        <a:p>
          <a:endParaRPr lang="en-US"/>
        </a:p>
      </dgm:t>
    </dgm:pt>
    <dgm:pt modelId="{AECBD3B9-170F-4990-B274-18EF92419683}" type="sibTrans" cxnId="{B321BEEC-D54C-4412-9A3D-C5F188F49A0E}">
      <dgm:prSet/>
      <dgm:spPr/>
      <dgm:t>
        <a:bodyPr/>
        <a:lstStyle/>
        <a:p>
          <a:endParaRPr lang="en-US"/>
        </a:p>
      </dgm:t>
    </dgm:pt>
    <dgm:pt modelId="{D925D897-AE79-4C0F-A6F4-48F766F4E077}">
      <dgm:prSet/>
      <dgm:spPr/>
      <dgm:t>
        <a:bodyPr/>
        <a:lstStyle/>
        <a:p>
          <a:r>
            <a:rPr lang="en-US" dirty="0"/>
            <a:t>Convention</a:t>
          </a:r>
        </a:p>
      </dgm:t>
    </dgm:pt>
    <dgm:pt modelId="{A0F79BDA-2157-47E8-9EBC-14142CC87818}" type="parTrans" cxnId="{AD429733-ADA9-4E57-847D-8186F491F19E}">
      <dgm:prSet/>
      <dgm:spPr/>
      <dgm:t>
        <a:bodyPr/>
        <a:lstStyle/>
        <a:p>
          <a:endParaRPr lang="en-US"/>
        </a:p>
      </dgm:t>
    </dgm:pt>
    <dgm:pt modelId="{1E6CEE72-B6DE-49F1-AB55-DC00CE6DB7CE}" type="sibTrans" cxnId="{AD429733-ADA9-4E57-847D-8186F491F19E}">
      <dgm:prSet/>
      <dgm:spPr/>
      <dgm:t>
        <a:bodyPr/>
        <a:lstStyle/>
        <a:p>
          <a:endParaRPr lang="en-US"/>
        </a:p>
      </dgm:t>
    </dgm:pt>
    <dgm:pt modelId="{24FD3884-21F7-4982-9AB3-ECCC11014EB1}">
      <dgm:prSet/>
      <dgm:spPr/>
      <dgm:t>
        <a:bodyPr/>
        <a:lstStyle/>
        <a:p>
          <a:r>
            <a:rPr lang="en-US" dirty="0"/>
            <a:t>Zones</a:t>
          </a:r>
        </a:p>
      </dgm:t>
    </dgm:pt>
    <dgm:pt modelId="{99EB4B86-FCA5-4F6D-AC74-2E286978167A}" type="parTrans" cxnId="{E904BE2B-E266-4EC2-8035-CEEFD01AA6FD}">
      <dgm:prSet/>
      <dgm:spPr/>
      <dgm:t>
        <a:bodyPr/>
        <a:lstStyle/>
        <a:p>
          <a:endParaRPr lang="en-US"/>
        </a:p>
      </dgm:t>
    </dgm:pt>
    <dgm:pt modelId="{50119704-D118-4C8C-94A5-649083290412}" type="sibTrans" cxnId="{E904BE2B-E266-4EC2-8035-CEEFD01AA6FD}">
      <dgm:prSet/>
      <dgm:spPr/>
      <dgm:t>
        <a:bodyPr/>
        <a:lstStyle/>
        <a:p>
          <a:endParaRPr lang="en-US"/>
        </a:p>
      </dgm:t>
    </dgm:pt>
    <dgm:pt modelId="{BC2BA82F-733D-449C-9A58-B75662E974AD}">
      <dgm:prSet/>
      <dgm:spPr/>
      <dgm:t>
        <a:bodyPr/>
        <a:lstStyle/>
        <a:p>
          <a:r>
            <a:rPr lang="en-US" dirty="0"/>
            <a:t>WSC</a:t>
          </a:r>
        </a:p>
      </dgm:t>
    </dgm:pt>
    <dgm:pt modelId="{74AFF25F-ADEF-42B7-B511-06AEF0AA8F82}" type="parTrans" cxnId="{77246BEB-CC51-4AF0-AB6E-D9C640920D04}">
      <dgm:prSet/>
      <dgm:spPr/>
      <dgm:t>
        <a:bodyPr/>
        <a:lstStyle/>
        <a:p>
          <a:endParaRPr lang="en-US"/>
        </a:p>
      </dgm:t>
    </dgm:pt>
    <dgm:pt modelId="{44832745-41F0-4F9C-BEA5-23843CF8F988}" type="sibTrans" cxnId="{77246BEB-CC51-4AF0-AB6E-D9C640920D04}">
      <dgm:prSet/>
      <dgm:spPr/>
      <dgm:t>
        <a:bodyPr/>
        <a:lstStyle/>
        <a:p>
          <a:endParaRPr lang="en-US"/>
        </a:p>
      </dgm:t>
    </dgm:pt>
    <dgm:pt modelId="{E0B2981B-0171-4A3F-9FE3-921C2E2C239E}">
      <dgm:prSet/>
      <dgm:spPr/>
      <dgm:t>
        <a:bodyPr/>
        <a:lstStyle/>
        <a:p>
          <a:r>
            <a:rPr lang="en-US" dirty="0"/>
            <a:t>NAWS</a:t>
          </a:r>
        </a:p>
      </dgm:t>
    </dgm:pt>
    <dgm:pt modelId="{1094B544-7F2A-4D74-A1FA-34368FE4E508}" type="parTrans" cxnId="{B73CB2D4-16F3-4521-A525-513A5F636427}">
      <dgm:prSet/>
      <dgm:spPr/>
      <dgm:t>
        <a:bodyPr/>
        <a:lstStyle/>
        <a:p>
          <a:endParaRPr lang="en-US"/>
        </a:p>
      </dgm:t>
    </dgm:pt>
    <dgm:pt modelId="{F5E77DA7-904D-4828-81A7-CB5E30ED4478}" type="sibTrans" cxnId="{B73CB2D4-16F3-4521-A525-513A5F636427}">
      <dgm:prSet/>
      <dgm:spPr/>
      <dgm:t>
        <a:bodyPr/>
        <a:lstStyle/>
        <a:p>
          <a:endParaRPr lang="en-US"/>
        </a:p>
      </dgm:t>
    </dgm:pt>
    <dgm:pt modelId="{FA404703-7737-4D68-B44A-E2407F9AAEFB}" type="pres">
      <dgm:prSet presAssocID="{70943475-F229-4D12-9D2A-C9239AAA65E1}" presName="Name0" presStyleCnt="0">
        <dgm:presLayoutVars>
          <dgm:dir/>
          <dgm:resizeHandles val="exact"/>
        </dgm:presLayoutVars>
      </dgm:prSet>
      <dgm:spPr/>
    </dgm:pt>
    <dgm:pt modelId="{3171EED3-1C39-4A6E-B0C4-0C91ECFB0A17}" type="pres">
      <dgm:prSet presAssocID="{70943475-F229-4D12-9D2A-C9239AAA65E1}" presName="fgShape" presStyleLbl="fgShp" presStyleIdx="0" presStyleCnt="1"/>
      <dgm:spPr/>
    </dgm:pt>
    <dgm:pt modelId="{AE7E8DBE-F630-4550-BD9C-6DE7B9F00055}" type="pres">
      <dgm:prSet presAssocID="{70943475-F229-4D12-9D2A-C9239AAA65E1}" presName="linComp" presStyleCnt="0"/>
      <dgm:spPr/>
    </dgm:pt>
    <dgm:pt modelId="{A9929B8F-F7F3-472D-A5C9-99ECE8B6D228}" type="pres">
      <dgm:prSet presAssocID="{92F04FAC-48D2-41DC-A93A-0CF3C5551D0F}" presName="compNode" presStyleCnt="0"/>
      <dgm:spPr/>
    </dgm:pt>
    <dgm:pt modelId="{F1674146-2105-4CB6-A510-78EBA85A2650}" type="pres">
      <dgm:prSet presAssocID="{92F04FAC-48D2-41DC-A93A-0CF3C5551D0F}" presName="bkgdShape" presStyleLbl="node1" presStyleIdx="0" presStyleCnt="8"/>
      <dgm:spPr/>
    </dgm:pt>
    <dgm:pt modelId="{0D2E5296-6CE2-4B12-AD78-921FC403F702}" type="pres">
      <dgm:prSet presAssocID="{92F04FAC-48D2-41DC-A93A-0CF3C5551D0F}" presName="nodeTx" presStyleLbl="node1" presStyleIdx="0" presStyleCnt="8">
        <dgm:presLayoutVars>
          <dgm:bulletEnabled val="1"/>
        </dgm:presLayoutVars>
      </dgm:prSet>
      <dgm:spPr/>
    </dgm:pt>
    <dgm:pt modelId="{680AEA32-D0B0-4E53-8A22-BDDF79FC9CF6}" type="pres">
      <dgm:prSet presAssocID="{92F04FAC-48D2-41DC-A93A-0CF3C5551D0F}" presName="invisiNode" presStyleLbl="node1" presStyleIdx="0" presStyleCnt="8"/>
      <dgm:spPr/>
    </dgm:pt>
    <dgm:pt modelId="{9DF4A680-C070-43EC-878B-AAFE7DC2E931}" type="pres">
      <dgm:prSet presAssocID="{92F04FAC-48D2-41DC-A93A-0CF3C5551D0F}" presName="imagNode" presStyleLbl="fgImgPlace1" presStyleIdx="0" presStyleCnt="8" custScaleY="8170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7B3B64B5-DCD9-46D5-8CF3-3D66C7B8CD77}" type="pres">
      <dgm:prSet presAssocID="{17B163B7-5853-4F25-9B9C-960B55F492A2}" presName="sibTrans" presStyleLbl="sibTrans2D1" presStyleIdx="0" presStyleCnt="0"/>
      <dgm:spPr/>
    </dgm:pt>
    <dgm:pt modelId="{614531D7-6406-4CC2-9162-AD2DBF0C2C4F}" type="pres">
      <dgm:prSet presAssocID="{CAC337B5-4F5E-4CC6-9484-3126B3F55282}" presName="compNode" presStyleCnt="0"/>
      <dgm:spPr/>
    </dgm:pt>
    <dgm:pt modelId="{D2205052-3304-444A-A5A2-4A5BF9EE4FFC}" type="pres">
      <dgm:prSet presAssocID="{CAC337B5-4F5E-4CC6-9484-3126B3F55282}" presName="bkgdShape" presStyleLbl="node1" presStyleIdx="1" presStyleCnt="8"/>
      <dgm:spPr/>
    </dgm:pt>
    <dgm:pt modelId="{18E2B088-AC92-4EB9-9884-F29BA48EE81A}" type="pres">
      <dgm:prSet presAssocID="{CAC337B5-4F5E-4CC6-9484-3126B3F55282}" presName="nodeTx" presStyleLbl="node1" presStyleIdx="1" presStyleCnt="8">
        <dgm:presLayoutVars>
          <dgm:bulletEnabled val="1"/>
        </dgm:presLayoutVars>
      </dgm:prSet>
      <dgm:spPr/>
    </dgm:pt>
    <dgm:pt modelId="{3FED020A-068E-4A70-B4BC-1D66B6BBAF2A}" type="pres">
      <dgm:prSet presAssocID="{CAC337B5-4F5E-4CC6-9484-3126B3F55282}" presName="invisiNode" presStyleLbl="node1" presStyleIdx="1" presStyleCnt="8"/>
      <dgm:spPr/>
    </dgm:pt>
    <dgm:pt modelId="{8B12FDA1-3392-43CD-BE39-EAB238732A12}" type="pres">
      <dgm:prSet presAssocID="{CAC337B5-4F5E-4CC6-9484-3126B3F55282}" presName="imagNode" presStyleLbl="fgImgPlace1" presStyleIdx="1" presStyleCnt="8" custScaleY="83438"/>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AD635A6A-CC5C-44D2-9828-A5EAE983756E}" type="pres">
      <dgm:prSet presAssocID="{6224CCF8-DBA0-41E8-98EB-3A3514746940}" presName="sibTrans" presStyleLbl="sibTrans2D1" presStyleIdx="0" presStyleCnt="0"/>
      <dgm:spPr/>
    </dgm:pt>
    <dgm:pt modelId="{DE6F5AA2-6141-4CD4-9054-ADFDF5719166}" type="pres">
      <dgm:prSet presAssocID="{3D73636B-4EBC-42A6-85B0-A41B01952239}" presName="compNode" presStyleCnt="0"/>
      <dgm:spPr/>
    </dgm:pt>
    <dgm:pt modelId="{E16B84AF-AD22-4745-9DB9-867ABDC79A0F}" type="pres">
      <dgm:prSet presAssocID="{3D73636B-4EBC-42A6-85B0-A41B01952239}" presName="bkgdShape" presStyleLbl="node1" presStyleIdx="2" presStyleCnt="8"/>
      <dgm:spPr/>
    </dgm:pt>
    <dgm:pt modelId="{0CCDE7DC-46BD-41A8-95D9-BCC755E6C4BE}" type="pres">
      <dgm:prSet presAssocID="{3D73636B-4EBC-42A6-85B0-A41B01952239}" presName="nodeTx" presStyleLbl="node1" presStyleIdx="2" presStyleCnt="8">
        <dgm:presLayoutVars>
          <dgm:bulletEnabled val="1"/>
        </dgm:presLayoutVars>
      </dgm:prSet>
      <dgm:spPr/>
    </dgm:pt>
    <dgm:pt modelId="{096019CA-5D61-405A-B23C-09EA83FD4561}" type="pres">
      <dgm:prSet presAssocID="{3D73636B-4EBC-42A6-85B0-A41B01952239}" presName="invisiNode" presStyleLbl="node1" presStyleIdx="2" presStyleCnt="8"/>
      <dgm:spPr/>
    </dgm:pt>
    <dgm:pt modelId="{D5A42F3C-A546-4301-9FD1-0CCAE78E15DC}" type="pres">
      <dgm:prSet presAssocID="{3D73636B-4EBC-42A6-85B0-A41B01952239}" presName="imagNode" presStyleLbl="fgImgPlace1" presStyleIdx="2" presStyleCnt="8" custScaleY="86896"/>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53000" r="-53000"/>
          </a:stretch>
        </a:blipFill>
      </dgm:spPr>
    </dgm:pt>
    <dgm:pt modelId="{A59CECD9-CA44-42CB-BFEC-5364B59D7791}" type="pres">
      <dgm:prSet presAssocID="{E9BF2D8F-C568-4579-BB17-DC04CD268097}" presName="sibTrans" presStyleLbl="sibTrans2D1" presStyleIdx="0" presStyleCnt="0"/>
      <dgm:spPr/>
    </dgm:pt>
    <dgm:pt modelId="{A910CDBB-6107-4F26-92E5-B82EF6D6E7E0}" type="pres">
      <dgm:prSet presAssocID="{A6A1A445-E0C6-44A2-911C-F600B63EF923}" presName="compNode" presStyleCnt="0"/>
      <dgm:spPr/>
    </dgm:pt>
    <dgm:pt modelId="{C4645EAD-2F39-49CA-A50A-C9CC50247FFD}" type="pres">
      <dgm:prSet presAssocID="{A6A1A445-E0C6-44A2-911C-F600B63EF923}" presName="bkgdShape" presStyleLbl="node1" presStyleIdx="3" presStyleCnt="8"/>
      <dgm:spPr/>
    </dgm:pt>
    <dgm:pt modelId="{FBDD3CD5-C8AF-49D2-97FC-ED4B57213816}" type="pres">
      <dgm:prSet presAssocID="{A6A1A445-E0C6-44A2-911C-F600B63EF923}" presName="nodeTx" presStyleLbl="node1" presStyleIdx="3" presStyleCnt="8">
        <dgm:presLayoutVars>
          <dgm:bulletEnabled val="1"/>
        </dgm:presLayoutVars>
      </dgm:prSet>
      <dgm:spPr/>
    </dgm:pt>
    <dgm:pt modelId="{AA508A99-F62F-4A8B-BA2D-B523D374823E}" type="pres">
      <dgm:prSet presAssocID="{A6A1A445-E0C6-44A2-911C-F600B63EF923}" presName="invisiNode" presStyleLbl="node1" presStyleIdx="3" presStyleCnt="8"/>
      <dgm:spPr/>
    </dgm:pt>
    <dgm:pt modelId="{C4E10813-DF7C-4B16-A642-F3C254B3482D}" type="pres">
      <dgm:prSet presAssocID="{A6A1A445-E0C6-44A2-911C-F600B63EF923}" presName="imagNode" presStyleLbl="fgImgPlace1" presStyleIdx="3" presStyleCnt="8" custScaleY="8170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53000" r="-53000"/>
          </a:stretch>
        </a:blipFill>
      </dgm:spPr>
    </dgm:pt>
    <dgm:pt modelId="{A859DA20-C315-4533-AC13-02A7A0A412C9}" type="pres">
      <dgm:prSet presAssocID="{AECBD3B9-170F-4990-B274-18EF92419683}" presName="sibTrans" presStyleLbl="sibTrans2D1" presStyleIdx="0" presStyleCnt="0"/>
      <dgm:spPr/>
    </dgm:pt>
    <dgm:pt modelId="{4023F7FB-7BC3-47ED-9B99-040FA9343B51}" type="pres">
      <dgm:prSet presAssocID="{D925D897-AE79-4C0F-A6F4-48F766F4E077}" presName="compNode" presStyleCnt="0"/>
      <dgm:spPr/>
    </dgm:pt>
    <dgm:pt modelId="{5F2924B3-EB80-4CA1-9D0F-1F01ACFB19B0}" type="pres">
      <dgm:prSet presAssocID="{D925D897-AE79-4C0F-A6F4-48F766F4E077}" presName="bkgdShape" presStyleLbl="node1" presStyleIdx="4" presStyleCnt="8"/>
      <dgm:spPr/>
    </dgm:pt>
    <dgm:pt modelId="{56ED9977-8650-40FC-AA8C-7B2AAC721486}" type="pres">
      <dgm:prSet presAssocID="{D925D897-AE79-4C0F-A6F4-48F766F4E077}" presName="nodeTx" presStyleLbl="node1" presStyleIdx="4" presStyleCnt="8">
        <dgm:presLayoutVars>
          <dgm:bulletEnabled val="1"/>
        </dgm:presLayoutVars>
      </dgm:prSet>
      <dgm:spPr/>
    </dgm:pt>
    <dgm:pt modelId="{D258FB8E-51C4-48DE-8B2C-C2788B3B78EE}" type="pres">
      <dgm:prSet presAssocID="{D925D897-AE79-4C0F-A6F4-48F766F4E077}" presName="invisiNode" presStyleLbl="node1" presStyleIdx="4" presStyleCnt="8"/>
      <dgm:spPr/>
    </dgm:pt>
    <dgm:pt modelId="{28D8C75B-6592-4A95-A787-8EB0113983AB}" type="pres">
      <dgm:prSet presAssocID="{D925D897-AE79-4C0F-A6F4-48F766F4E077}" presName="imagNode" presStyleLbl="fgImgPlace1" presStyleIdx="4" presStyleCnt="8" custScaleY="85167"/>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dgm:spPr>
    </dgm:pt>
    <dgm:pt modelId="{4BA95280-39CD-4D40-AD7D-9A1DD1E9FE5F}" type="pres">
      <dgm:prSet presAssocID="{1E6CEE72-B6DE-49F1-AB55-DC00CE6DB7CE}" presName="sibTrans" presStyleLbl="sibTrans2D1" presStyleIdx="0" presStyleCnt="0"/>
      <dgm:spPr/>
    </dgm:pt>
    <dgm:pt modelId="{C2A3FA33-BABB-4594-8876-8933CAA833D8}" type="pres">
      <dgm:prSet presAssocID="{24FD3884-21F7-4982-9AB3-ECCC11014EB1}" presName="compNode" presStyleCnt="0"/>
      <dgm:spPr/>
    </dgm:pt>
    <dgm:pt modelId="{94B918AB-5A0E-48BD-B47D-FE684D7A5956}" type="pres">
      <dgm:prSet presAssocID="{24FD3884-21F7-4982-9AB3-ECCC11014EB1}" presName="bkgdShape" presStyleLbl="node1" presStyleIdx="5" presStyleCnt="8"/>
      <dgm:spPr/>
    </dgm:pt>
    <dgm:pt modelId="{63085C37-5ADE-4414-A772-9AC69DA36187}" type="pres">
      <dgm:prSet presAssocID="{24FD3884-21F7-4982-9AB3-ECCC11014EB1}" presName="nodeTx" presStyleLbl="node1" presStyleIdx="5" presStyleCnt="8">
        <dgm:presLayoutVars>
          <dgm:bulletEnabled val="1"/>
        </dgm:presLayoutVars>
      </dgm:prSet>
      <dgm:spPr/>
    </dgm:pt>
    <dgm:pt modelId="{ABF37EEA-334E-48BD-AF09-D6E5C0765A54}" type="pres">
      <dgm:prSet presAssocID="{24FD3884-21F7-4982-9AB3-ECCC11014EB1}" presName="invisiNode" presStyleLbl="node1" presStyleIdx="5" presStyleCnt="8"/>
      <dgm:spPr/>
    </dgm:pt>
    <dgm:pt modelId="{A900B7FE-507A-4F1C-BA11-D618C77E6DB6}" type="pres">
      <dgm:prSet presAssocID="{24FD3884-21F7-4982-9AB3-ECCC11014EB1}" presName="imagNode" presStyleLbl="fgImgPlace1" presStyleIdx="5" presStyleCnt="8" custScaleY="85167"/>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 modelId="{F8CA9754-754F-4365-B5ED-312C8A38D191}" type="pres">
      <dgm:prSet presAssocID="{50119704-D118-4C8C-94A5-649083290412}" presName="sibTrans" presStyleLbl="sibTrans2D1" presStyleIdx="0" presStyleCnt="0"/>
      <dgm:spPr/>
    </dgm:pt>
    <dgm:pt modelId="{F868FFFC-8F89-4654-9B1F-CB40B3681679}" type="pres">
      <dgm:prSet presAssocID="{BC2BA82F-733D-449C-9A58-B75662E974AD}" presName="compNode" presStyleCnt="0"/>
      <dgm:spPr/>
    </dgm:pt>
    <dgm:pt modelId="{2C28CD70-E98A-4725-8788-335D25C8CADC}" type="pres">
      <dgm:prSet presAssocID="{BC2BA82F-733D-449C-9A58-B75662E974AD}" presName="bkgdShape" presStyleLbl="node1" presStyleIdx="6" presStyleCnt="8"/>
      <dgm:spPr/>
    </dgm:pt>
    <dgm:pt modelId="{5376A277-D6F9-4675-8F6F-32FF0B4B5FDB}" type="pres">
      <dgm:prSet presAssocID="{BC2BA82F-733D-449C-9A58-B75662E974AD}" presName="nodeTx" presStyleLbl="node1" presStyleIdx="6" presStyleCnt="8">
        <dgm:presLayoutVars>
          <dgm:bulletEnabled val="1"/>
        </dgm:presLayoutVars>
      </dgm:prSet>
      <dgm:spPr/>
    </dgm:pt>
    <dgm:pt modelId="{1A553ED0-C7C4-4B02-8DCF-C5AF07E32066}" type="pres">
      <dgm:prSet presAssocID="{BC2BA82F-733D-449C-9A58-B75662E974AD}" presName="invisiNode" presStyleLbl="node1" presStyleIdx="6" presStyleCnt="8"/>
      <dgm:spPr/>
    </dgm:pt>
    <dgm:pt modelId="{7BA34CD6-5CC4-414B-8A43-9956B6D93CA7}" type="pres">
      <dgm:prSet presAssocID="{BC2BA82F-733D-449C-9A58-B75662E974AD}" presName="imagNode" presStyleLbl="fgImgPlace1" presStyleIdx="6" presStyleCnt="8" custScaleY="7306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8BBD28AE-CF4A-4DFE-9386-1E413331A0E1}" type="pres">
      <dgm:prSet presAssocID="{44832745-41F0-4F9C-BEA5-23843CF8F988}" presName="sibTrans" presStyleLbl="sibTrans2D1" presStyleIdx="0" presStyleCnt="0"/>
      <dgm:spPr/>
    </dgm:pt>
    <dgm:pt modelId="{5A7D2DB4-D5D8-4885-9189-D32B18EDD37B}" type="pres">
      <dgm:prSet presAssocID="{E0B2981B-0171-4A3F-9FE3-921C2E2C239E}" presName="compNode" presStyleCnt="0"/>
      <dgm:spPr/>
    </dgm:pt>
    <dgm:pt modelId="{58B2D65A-F1AD-410F-BAED-37D314844F6D}" type="pres">
      <dgm:prSet presAssocID="{E0B2981B-0171-4A3F-9FE3-921C2E2C239E}" presName="bkgdShape" presStyleLbl="node1" presStyleIdx="7" presStyleCnt="8"/>
      <dgm:spPr/>
    </dgm:pt>
    <dgm:pt modelId="{A4776D1B-0153-4DCF-8095-18D6CD8F2F0D}" type="pres">
      <dgm:prSet presAssocID="{E0B2981B-0171-4A3F-9FE3-921C2E2C239E}" presName="nodeTx" presStyleLbl="node1" presStyleIdx="7" presStyleCnt="8">
        <dgm:presLayoutVars>
          <dgm:bulletEnabled val="1"/>
        </dgm:presLayoutVars>
      </dgm:prSet>
      <dgm:spPr/>
    </dgm:pt>
    <dgm:pt modelId="{94E6FA58-48C3-4F35-9FF7-90113D565CA0}" type="pres">
      <dgm:prSet presAssocID="{E0B2981B-0171-4A3F-9FE3-921C2E2C239E}" presName="invisiNode" presStyleLbl="node1" presStyleIdx="7" presStyleCnt="8"/>
      <dgm:spPr/>
    </dgm:pt>
    <dgm:pt modelId="{63F5EBB7-2B7E-4ECB-ADA5-AA90BFBF5F7B}" type="pres">
      <dgm:prSet presAssocID="{E0B2981B-0171-4A3F-9FE3-921C2E2C239E}" presName="imagNode" presStyleLbl="fgImgPlace1" presStyleIdx="7" presStyleCnt="8" custScaleX="90103" custScaleY="78252"/>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dgm:spPr>
    </dgm:pt>
  </dgm:ptLst>
  <dgm:cxnLst>
    <dgm:cxn modelId="{5659D106-846B-401D-B000-D24C13F3630A}" type="presOf" srcId="{1E6CEE72-B6DE-49F1-AB55-DC00CE6DB7CE}" destId="{4BA95280-39CD-4D40-AD7D-9A1DD1E9FE5F}" srcOrd="0" destOrd="0" presId="urn:microsoft.com/office/officeart/2005/8/layout/hList7"/>
    <dgm:cxn modelId="{6A835811-CE26-4017-A0C2-E4B9667A8725}" type="presOf" srcId="{17B163B7-5853-4F25-9B9C-960B55F492A2}" destId="{7B3B64B5-DCD9-46D5-8CF3-3D66C7B8CD77}" srcOrd="0" destOrd="0" presId="urn:microsoft.com/office/officeart/2005/8/layout/hList7"/>
    <dgm:cxn modelId="{E904BE2B-E266-4EC2-8035-CEEFD01AA6FD}" srcId="{70943475-F229-4D12-9D2A-C9239AAA65E1}" destId="{24FD3884-21F7-4982-9AB3-ECCC11014EB1}" srcOrd="5" destOrd="0" parTransId="{99EB4B86-FCA5-4F6D-AC74-2E286978167A}" sibTransId="{50119704-D118-4C8C-94A5-649083290412}"/>
    <dgm:cxn modelId="{AD429733-ADA9-4E57-847D-8186F491F19E}" srcId="{70943475-F229-4D12-9D2A-C9239AAA65E1}" destId="{D925D897-AE79-4C0F-A6F4-48F766F4E077}" srcOrd="4" destOrd="0" parTransId="{A0F79BDA-2157-47E8-9EBC-14142CC87818}" sibTransId="{1E6CEE72-B6DE-49F1-AB55-DC00CE6DB7CE}"/>
    <dgm:cxn modelId="{15A59F3D-5005-4D25-85D3-D5FF786A86B6}" type="presOf" srcId="{E0B2981B-0171-4A3F-9FE3-921C2E2C239E}" destId="{58B2D65A-F1AD-410F-BAED-37D314844F6D}" srcOrd="0" destOrd="0" presId="urn:microsoft.com/office/officeart/2005/8/layout/hList7"/>
    <dgm:cxn modelId="{5CC48E60-C5B3-4B87-BE31-DBC504658283}" type="presOf" srcId="{92F04FAC-48D2-41DC-A93A-0CF3C5551D0F}" destId="{0D2E5296-6CE2-4B12-AD78-921FC403F702}" srcOrd="1" destOrd="0" presId="urn:microsoft.com/office/officeart/2005/8/layout/hList7"/>
    <dgm:cxn modelId="{99168D65-F172-429D-AFCE-554FB0AAFA58}" type="presOf" srcId="{3D73636B-4EBC-42A6-85B0-A41B01952239}" destId="{E16B84AF-AD22-4745-9DB9-867ABDC79A0F}" srcOrd="0" destOrd="0" presId="urn:microsoft.com/office/officeart/2005/8/layout/hList7"/>
    <dgm:cxn modelId="{DD2CDA65-50F7-48E8-8BC2-7E500661010D}" srcId="{70943475-F229-4D12-9D2A-C9239AAA65E1}" destId="{3D73636B-4EBC-42A6-85B0-A41B01952239}" srcOrd="2" destOrd="0" parTransId="{BAFFAE38-20C9-4EBC-B0E5-3FB2E5384F80}" sibTransId="{E9BF2D8F-C568-4579-BB17-DC04CD268097}"/>
    <dgm:cxn modelId="{B2045171-2C4C-4232-9370-57B0B38B8647}" srcId="{70943475-F229-4D12-9D2A-C9239AAA65E1}" destId="{CAC337B5-4F5E-4CC6-9484-3126B3F55282}" srcOrd="1" destOrd="0" parTransId="{16845622-E824-4313-895E-ADA3E986A532}" sibTransId="{6224CCF8-DBA0-41E8-98EB-3A3514746940}"/>
    <dgm:cxn modelId="{50612E73-5162-4A40-8679-F2C42B756AB1}" type="presOf" srcId="{CAC337B5-4F5E-4CC6-9484-3126B3F55282}" destId="{18E2B088-AC92-4EB9-9884-F29BA48EE81A}" srcOrd="1" destOrd="0" presId="urn:microsoft.com/office/officeart/2005/8/layout/hList7"/>
    <dgm:cxn modelId="{2DC1BA55-0766-4875-8D74-599CBF82CD6B}" type="presOf" srcId="{AECBD3B9-170F-4990-B274-18EF92419683}" destId="{A859DA20-C315-4533-AC13-02A7A0A412C9}" srcOrd="0" destOrd="0" presId="urn:microsoft.com/office/officeart/2005/8/layout/hList7"/>
    <dgm:cxn modelId="{0FBB9D76-1205-4012-8D74-1B7D9EB0A057}" type="presOf" srcId="{3D73636B-4EBC-42A6-85B0-A41B01952239}" destId="{0CCDE7DC-46BD-41A8-95D9-BCC755E6C4BE}" srcOrd="1" destOrd="0" presId="urn:microsoft.com/office/officeart/2005/8/layout/hList7"/>
    <dgm:cxn modelId="{DA1EEF7F-C03D-4284-903F-CCCD1E3E7905}" type="presOf" srcId="{CAC337B5-4F5E-4CC6-9484-3126B3F55282}" destId="{D2205052-3304-444A-A5A2-4A5BF9EE4FFC}" srcOrd="0" destOrd="0" presId="urn:microsoft.com/office/officeart/2005/8/layout/hList7"/>
    <dgm:cxn modelId="{A9824283-0496-4AF9-9E05-BA4F3F1E943B}" type="presOf" srcId="{E0B2981B-0171-4A3F-9FE3-921C2E2C239E}" destId="{A4776D1B-0153-4DCF-8095-18D6CD8F2F0D}" srcOrd="1" destOrd="0" presId="urn:microsoft.com/office/officeart/2005/8/layout/hList7"/>
    <dgm:cxn modelId="{26474484-F113-4D86-AF16-09618610FAE5}" type="presOf" srcId="{A6A1A445-E0C6-44A2-911C-F600B63EF923}" destId="{FBDD3CD5-C8AF-49D2-97FC-ED4B57213816}" srcOrd="1" destOrd="0" presId="urn:microsoft.com/office/officeart/2005/8/layout/hList7"/>
    <dgm:cxn modelId="{CB030C86-0898-40C3-A22D-C0B18921A815}" type="presOf" srcId="{D925D897-AE79-4C0F-A6F4-48F766F4E077}" destId="{56ED9977-8650-40FC-AA8C-7B2AAC721486}" srcOrd="1" destOrd="0" presId="urn:microsoft.com/office/officeart/2005/8/layout/hList7"/>
    <dgm:cxn modelId="{176D59A1-A23E-430A-8353-125515C5C3CD}" type="presOf" srcId="{24FD3884-21F7-4982-9AB3-ECCC11014EB1}" destId="{63085C37-5ADE-4414-A772-9AC69DA36187}" srcOrd="1" destOrd="0" presId="urn:microsoft.com/office/officeart/2005/8/layout/hList7"/>
    <dgm:cxn modelId="{B80807AB-C673-4392-A770-9E98CB43C11E}" type="presOf" srcId="{D925D897-AE79-4C0F-A6F4-48F766F4E077}" destId="{5F2924B3-EB80-4CA1-9D0F-1F01ACFB19B0}" srcOrd="0" destOrd="0" presId="urn:microsoft.com/office/officeart/2005/8/layout/hList7"/>
    <dgm:cxn modelId="{F6537DBA-1469-455E-B65E-63862B14D7FF}" type="presOf" srcId="{E9BF2D8F-C568-4579-BB17-DC04CD268097}" destId="{A59CECD9-CA44-42CB-BFEC-5364B59D7791}" srcOrd="0" destOrd="0" presId="urn:microsoft.com/office/officeart/2005/8/layout/hList7"/>
    <dgm:cxn modelId="{671C41BB-06F0-4763-AF51-633C67950607}" type="presOf" srcId="{BC2BA82F-733D-449C-9A58-B75662E974AD}" destId="{5376A277-D6F9-4675-8F6F-32FF0B4B5FDB}" srcOrd="1" destOrd="0" presId="urn:microsoft.com/office/officeart/2005/8/layout/hList7"/>
    <dgm:cxn modelId="{DB83CBBE-F1E9-4210-BB75-3FBDE5A0B5DC}" type="presOf" srcId="{A6A1A445-E0C6-44A2-911C-F600B63EF923}" destId="{C4645EAD-2F39-49CA-A50A-C9CC50247FFD}" srcOrd="0" destOrd="0" presId="urn:microsoft.com/office/officeart/2005/8/layout/hList7"/>
    <dgm:cxn modelId="{D5A36EC8-F2B3-4863-B0DD-AD53DCDD4209}" type="presOf" srcId="{44832745-41F0-4F9C-BEA5-23843CF8F988}" destId="{8BBD28AE-CF4A-4DFE-9386-1E413331A0E1}" srcOrd="0" destOrd="0" presId="urn:microsoft.com/office/officeart/2005/8/layout/hList7"/>
    <dgm:cxn modelId="{B57EA9CB-EB24-415B-9046-9C30511B8C2C}" srcId="{70943475-F229-4D12-9D2A-C9239AAA65E1}" destId="{92F04FAC-48D2-41DC-A93A-0CF3C5551D0F}" srcOrd="0" destOrd="0" parTransId="{10ABA271-511D-4C8B-9121-C339D0ADAC43}" sibTransId="{17B163B7-5853-4F25-9B9C-960B55F492A2}"/>
    <dgm:cxn modelId="{76BD4FD1-9EF5-4FA4-A32D-DE9A41480713}" type="presOf" srcId="{92F04FAC-48D2-41DC-A93A-0CF3C5551D0F}" destId="{F1674146-2105-4CB6-A510-78EBA85A2650}" srcOrd="0" destOrd="0" presId="urn:microsoft.com/office/officeart/2005/8/layout/hList7"/>
    <dgm:cxn modelId="{B73CB2D4-16F3-4521-A525-513A5F636427}" srcId="{70943475-F229-4D12-9D2A-C9239AAA65E1}" destId="{E0B2981B-0171-4A3F-9FE3-921C2E2C239E}" srcOrd="7" destOrd="0" parTransId="{1094B544-7F2A-4D74-A1FA-34368FE4E508}" sibTransId="{F5E77DA7-904D-4828-81A7-CB5E30ED4478}"/>
    <dgm:cxn modelId="{729935D5-AEB3-4CDD-BE31-5D5B8ED759F3}" type="presOf" srcId="{70943475-F229-4D12-9D2A-C9239AAA65E1}" destId="{FA404703-7737-4D68-B44A-E2407F9AAEFB}" srcOrd="0" destOrd="0" presId="urn:microsoft.com/office/officeart/2005/8/layout/hList7"/>
    <dgm:cxn modelId="{7EC52DD6-F045-4B83-B3F4-8CF0BBB44974}" type="presOf" srcId="{50119704-D118-4C8C-94A5-649083290412}" destId="{F8CA9754-754F-4365-B5ED-312C8A38D191}" srcOrd="0" destOrd="0" presId="urn:microsoft.com/office/officeart/2005/8/layout/hList7"/>
    <dgm:cxn modelId="{D3E6F5DB-34B9-4249-A8B8-A580F9D3973B}" type="presOf" srcId="{24FD3884-21F7-4982-9AB3-ECCC11014EB1}" destId="{94B918AB-5A0E-48BD-B47D-FE684D7A5956}" srcOrd="0" destOrd="0" presId="urn:microsoft.com/office/officeart/2005/8/layout/hList7"/>
    <dgm:cxn modelId="{77246BEB-CC51-4AF0-AB6E-D9C640920D04}" srcId="{70943475-F229-4D12-9D2A-C9239AAA65E1}" destId="{BC2BA82F-733D-449C-9A58-B75662E974AD}" srcOrd="6" destOrd="0" parTransId="{74AFF25F-ADEF-42B7-B511-06AEF0AA8F82}" sibTransId="{44832745-41F0-4F9C-BEA5-23843CF8F988}"/>
    <dgm:cxn modelId="{B321BEEC-D54C-4412-9A3D-C5F188F49A0E}" srcId="{70943475-F229-4D12-9D2A-C9239AAA65E1}" destId="{A6A1A445-E0C6-44A2-911C-F600B63EF923}" srcOrd="3" destOrd="0" parTransId="{E1CB8D41-68B3-4710-AD5B-7B946E7B7E4E}" sibTransId="{AECBD3B9-170F-4990-B274-18EF92419683}"/>
    <dgm:cxn modelId="{77AE4AF6-0CB7-4A4B-9D71-02753C635EE8}" type="presOf" srcId="{6224CCF8-DBA0-41E8-98EB-3A3514746940}" destId="{AD635A6A-CC5C-44D2-9828-A5EAE983756E}" srcOrd="0" destOrd="0" presId="urn:microsoft.com/office/officeart/2005/8/layout/hList7"/>
    <dgm:cxn modelId="{17BA03FE-29B5-48E1-BA3D-49A14A7EE0A9}" type="presOf" srcId="{BC2BA82F-733D-449C-9A58-B75662E974AD}" destId="{2C28CD70-E98A-4725-8788-335D25C8CADC}" srcOrd="0" destOrd="0" presId="urn:microsoft.com/office/officeart/2005/8/layout/hList7"/>
    <dgm:cxn modelId="{9395979F-6DD6-430A-A48E-FEAA9FA30701}" type="presParOf" srcId="{FA404703-7737-4D68-B44A-E2407F9AAEFB}" destId="{3171EED3-1C39-4A6E-B0C4-0C91ECFB0A17}" srcOrd="0" destOrd="0" presId="urn:microsoft.com/office/officeart/2005/8/layout/hList7"/>
    <dgm:cxn modelId="{85D7DB0A-7E01-40C9-BD7A-E2039D724069}" type="presParOf" srcId="{FA404703-7737-4D68-B44A-E2407F9AAEFB}" destId="{AE7E8DBE-F630-4550-BD9C-6DE7B9F00055}" srcOrd="1" destOrd="0" presId="urn:microsoft.com/office/officeart/2005/8/layout/hList7"/>
    <dgm:cxn modelId="{E102DAA5-4FEB-488C-BC19-BA9E3B31E234}" type="presParOf" srcId="{AE7E8DBE-F630-4550-BD9C-6DE7B9F00055}" destId="{A9929B8F-F7F3-472D-A5C9-99ECE8B6D228}" srcOrd="0" destOrd="0" presId="urn:microsoft.com/office/officeart/2005/8/layout/hList7"/>
    <dgm:cxn modelId="{4D9703E9-5291-4032-B4FE-52847202AACA}" type="presParOf" srcId="{A9929B8F-F7F3-472D-A5C9-99ECE8B6D228}" destId="{F1674146-2105-4CB6-A510-78EBA85A2650}" srcOrd="0" destOrd="0" presId="urn:microsoft.com/office/officeart/2005/8/layout/hList7"/>
    <dgm:cxn modelId="{D3E984E2-D92F-40FE-8316-2539D0272DD5}" type="presParOf" srcId="{A9929B8F-F7F3-472D-A5C9-99ECE8B6D228}" destId="{0D2E5296-6CE2-4B12-AD78-921FC403F702}" srcOrd="1" destOrd="0" presId="urn:microsoft.com/office/officeart/2005/8/layout/hList7"/>
    <dgm:cxn modelId="{E59FAECE-9B3A-4F45-82EA-C2D071FD418B}" type="presParOf" srcId="{A9929B8F-F7F3-472D-A5C9-99ECE8B6D228}" destId="{680AEA32-D0B0-4E53-8A22-BDDF79FC9CF6}" srcOrd="2" destOrd="0" presId="urn:microsoft.com/office/officeart/2005/8/layout/hList7"/>
    <dgm:cxn modelId="{5DB58D3B-26DC-4AC7-B5C8-073DFCB3AD0A}" type="presParOf" srcId="{A9929B8F-F7F3-472D-A5C9-99ECE8B6D228}" destId="{9DF4A680-C070-43EC-878B-AAFE7DC2E931}" srcOrd="3" destOrd="0" presId="urn:microsoft.com/office/officeart/2005/8/layout/hList7"/>
    <dgm:cxn modelId="{164746D4-C153-43DB-9376-867593A5B265}" type="presParOf" srcId="{AE7E8DBE-F630-4550-BD9C-6DE7B9F00055}" destId="{7B3B64B5-DCD9-46D5-8CF3-3D66C7B8CD77}" srcOrd="1" destOrd="0" presId="urn:microsoft.com/office/officeart/2005/8/layout/hList7"/>
    <dgm:cxn modelId="{0465C762-893C-4AFB-9D4A-932AA7CA6E39}" type="presParOf" srcId="{AE7E8DBE-F630-4550-BD9C-6DE7B9F00055}" destId="{614531D7-6406-4CC2-9162-AD2DBF0C2C4F}" srcOrd="2" destOrd="0" presId="urn:microsoft.com/office/officeart/2005/8/layout/hList7"/>
    <dgm:cxn modelId="{B3C190AE-16E8-43F1-88B3-3A4537BC8FE7}" type="presParOf" srcId="{614531D7-6406-4CC2-9162-AD2DBF0C2C4F}" destId="{D2205052-3304-444A-A5A2-4A5BF9EE4FFC}" srcOrd="0" destOrd="0" presId="urn:microsoft.com/office/officeart/2005/8/layout/hList7"/>
    <dgm:cxn modelId="{94DD0E12-1B0F-41A4-A9AD-0F1216FF6DD8}" type="presParOf" srcId="{614531D7-6406-4CC2-9162-AD2DBF0C2C4F}" destId="{18E2B088-AC92-4EB9-9884-F29BA48EE81A}" srcOrd="1" destOrd="0" presId="urn:microsoft.com/office/officeart/2005/8/layout/hList7"/>
    <dgm:cxn modelId="{411E27A5-F0F0-4446-BDA5-CBCE93954BFD}" type="presParOf" srcId="{614531D7-6406-4CC2-9162-AD2DBF0C2C4F}" destId="{3FED020A-068E-4A70-B4BC-1D66B6BBAF2A}" srcOrd="2" destOrd="0" presId="urn:microsoft.com/office/officeart/2005/8/layout/hList7"/>
    <dgm:cxn modelId="{A42C2274-2FC4-401B-9DBA-1273D10C53A6}" type="presParOf" srcId="{614531D7-6406-4CC2-9162-AD2DBF0C2C4F}" destId="{8B12FDA1-3392-43CD-BE39-EAB238732A12}" srcOrd="3" destOrd="0" presId="urn:microsoft.com/office/officeart/2005/8/layout/hList7"/>
    <dgm:cxn modelId="{D5CF2684-D877-4EC4-B5C4-0B0AF01FAF0D}" type="presParOf" srcId="{AE7E8DBE-F630-4550-BD9C-6DE7B9F00055}" destId="{AD635A6A-CC5C-44D2-9828-A5EAE983756E}" srcOrd="3" destOrd="0" presId="urn:microsoft.com/office/officeart/2005/8/layout/hList7"/>
    <dgm:cxn modelId="{CBF26A62-812C-4251-A9D5-1BCE1BBED2E2}" type="presParOf" srcId="{AE7E8DBE-F630-4550-BD9C-6DE7B9F00055}" destId="{DE6F5AA2-6141-4CD4-9054-ADFDF5719166}" srcOrd="4" destOrd="0" presId="urn:microsoft.com/office/officeart/2005/8/layout/hList7"/>
    <dgm:cxn modelId="{8CD36AF1-EFB2-4238-BD96-10CC374271AC}" type="presParOf" srcId="{DE6F5AA2-6141-4CD4-9054-ADFDF5719166}" destId="{E16B84AF-AD22-4745-9DB9-867ABDC79A0F}" srcOrd="0" destOrd="0" presId="urn:microsoft.com/office/officeart/2005/8/layout/hList7"/>
    <dgm:cxn modelId="{22C15A45-D686-4F04-B77F-FC49AE631380}" type="presParOf" srcId="{DE6F5AA2-6141-4CD4-9054-ADFDF5719166}" destId="{0CCDE7DC-46BD-41A8-95D9-BCC755E6C4BE}" srcOrd="1" destOrd="0" presId="urn:microsoft.com/office/officeart/2005/8/layout/hList7"/>
    <dgm:cxn modelId="{0628A79F-6ABE-42D1-AE75-A88BB8D98543}" type="presParOf" srcId="{DE6F5AA2-6141-4CD4-9054-ADFDF5719166}" destId="{096019CA-5D61-405A-B23C-09EA83FD4561}" srcOrd="2" destOrd="0" presId="urn:microsoft.com/office/officeart/2005/8/layout/hList7"/>
    <dgm:cxn modelId="{01FAAE34-1FBC-4646-BBE6-8822FB840880}" type="presParOf" srcId="{DE6F5AA2-6141-4CD4-9054-ADFDF5719166}" destId="{D5A42F3C-A546-4301-9FD1-0CCAE78E15DC}" srcOrd="3" destOrd="0" presId="urn:microsoft.com/office/officeart/2005/8/layout/hList7"/>
    <dgm:cxn modelId="{AC712F7B-E640-4ED5-9C4C-13661034B381}" type="presParOf" srcId="{AE7E8DBE-F630-4550-BD9C-6DE7B9F00055}" destId="{A59CECD9-CA44-42CB-BFEC-5364B59D7791}" srcOrd="5" destOrd="0" presId="urn:microsoft.com/office/officeart/2005/8/layout/hList7"/>
    <dgm:cxn modelId="{4E808F85-6AD3-4E64-A18B-809C4F1513BD}" type="presParOf" srcId="{AE7E8DBE-F630-4550-BD9C-6DE7B9F00055}" destId="{A910CDBB-6107-4F26-92E5-B82EF6D6E7E0}" srcOrd="6" destOrd="0" presId="urn:microsoft.com/office/officeart/2005/8/layout/hList7"/>
    <dgm:cxn modelId="{F948166D-38BF-4191-AE2A-5CD438CF7DB9}" type="presParOf" srcId="{A910CDBB-6107-4F26-92E5-B82EF6D6E7E0}" destId="{C4645EAD-2F39-49CA-A50A-C9CC50247FFD}" srcOrd="0" destOrd="0" presId="urn:microsoft.com/office/officeart/2005/8/layout/hList7"/>
    <dgm:cxn modelId="{DEB15BC1-D2E0-4337-8D26-BEAC766DEB12}" type="presParOf" srcId="{A910CDBB-6107-4F26-92E5-B82EF6D6E7E0}" destId="{FBDD3CD5-C8AF-49D2-97FC-ED4B57213816}" srcOrd="1" destOrd="0" presId="urn:microsoft.com/office/officeart/2005/8/layout/hList7"/>
    <dgm:cxn modelId="{74493D5A-9B1C-4683-8792-07CF71AB3F0D}" type="presParOf" srcId="{A910CDBB-6107-4F26-92E5-B82EF6D6E7E0}" destId="{AA508A99-F62F-4A8B-BA2D-B523D374823E}" srcOrd="2" destOrd="0" presId="urn:microsoft.com/office/officeart/2005/8/layout/hList7"/>
    <dgm:cxn modelId="{D5D4AA13-032B-4925-B138-BDE5CC2A3F55}" type="presParOf" srcId="{A910CDBB-6107-4F26-92E5-B82EF6D6E7E0}" destId="{C4E10813-DF7C-4B16-A642-F3C254B3482D}" srcOrd="3" destOrd="0" presId="urn:microsoft.com/office/officeart/2005/8/layout/hList7"/>
    <dgm:cxn modelId="{7DA71AD8-5EA2-4109-8C89-99EEDA5934A7}" type="presParOf" srcId="{AE7E8DBE-F630-4550-BD9C-6DE7B9F00055}" destId="{A859DA20-C315-4533-AC13-02A7A0A412C9}" srcOrd="7" destOrd="0" presId="urn:microsoft.com/office/officeart/2005/8/layout/hList7"/>
    <dgm:cxn modelId="{20EB46A2-D823-4DC9-A293-01F5C0CE2169}" type="presParOf" srcId="{AE7E8DBE-F630-4550-BD9C-6DE7B9F00055}" destId="{4023F7FB-7BC3-47ED-9B99-040FA9343B51}" srcOrd="8" destOrd="0" presId="urn:microsoft.com/office/officeart/2005/8/layout/hList7"/>
    <dgm:cxn modelId="{D77B136D-6817-4EFF-AA40-CA8A84D2B4BB}" type="presParOf" srcId="{4023F7FB-7BC3-47ED-9B99-040FA9343B51}" destId="{5F2924B3-EB80-4CA1-9D0F-1F01ACFB19B0}" srcOrd="0" destOrd="0" presId="urn:microsoft.com/office/officeart/2005/8/layout/hList7"/>
    <dgm:cxn modelId="{D662FE64-0CB7-44D0-B108-AFB9A3507C42}" type="presParOf" srcId="{4023F7FB-7BC3-47ED-9B99-040FA9343B51}" destId="{56ED9977-8650-40FC-AA8C-7B2AAC721486}" srcOrd="1" destOrd="0" presId="urn:microsoft.com/office/officeart/2005/8/layout/hList7"/>
    <dgm:cxn modelId="{162FA87A-D3F6-4910-92D3-D61855E87ECE}" type="presParOf" srcId="{4023F7FB-7BC3-47ED-9B99-040FA9343B51}" destId="{D258FB8E-51C4-48DE-8B2C-C2788B3B78EE}" srcOrd="2" destOrd="0" presId="urn:microsoft.com/office/officeart/2005/8/layout/hList7"/>
    <dgm:cxn modelId="{A253B7F0-753B-465D-A0CC-0DEE7C9066EE}" type="presParOf" srcId="{4023F7FB-7BC3-47ED-9B99-040FA9343B51}" destId="{28D8C75B-6592-4A95-A787-8EB0113983AB}" srcOrd="3" destOrd="0" presId="urn:microsoft.com/office/officeart/2005/8/layout/hList7"/>
    <dgm:cxn modelId="{005BBA65-2724-4EA1-B7E4-9278E5E213A3}" type="presParOf" srcId="{AE7E8DBE-F630-4550-BD9C-6DE7B9F00055}" destId="{4BA95280-39CD-4D40-AD7D-9A1DD1E9FE5F}" srcOrd="9" destOrd="0" presId="urn:microsoft.com/office/officeart/2005/8/layout/hList7"/>
    <dgm:cxn modelId="{C7912AF7-5A2F-48BA-A9F0-B63E9AD11BAC}" type="presParOf" srcId="{AE7E8DBE-F630-4550-BD9C-6DE7B9F00055}" destId="{C2A3FA33-BABB-4594-8876-8933CAA833D8}" srcOrd="10" destOrd="0" presId="urn:microsoft.com/office/officeart/2005/8/layout/hList7"/>
    <dgm:cxn modelId="{C88B41FD-EC44-4414-9EE8-7E6A60FDD413}" type="presParOf" srcId="{C2A3FA33-BABB-4594-8876-8933CAA833D8}" destId="{94B918AB-5A0E-48BD-B47D-FE684D7A5956}" srcOrd="0" destOrd="0" presId="urn:microsoft.com/office/officeart/2005/8/layout/hList7"/>
    <dgm:cxn modelId="{4E3C56DB-E37D-44D3-A353-B4CFDFF7103C}" type="presParOf" srcId="{C2A3FA33-BABB-4594-8876-8933CAA833D8}" destId="{63085C37-5ADE-4414-A772-9AC69DA36187}" srcOrd="1" destOrd="0" presId="urn:microsoft.com/office/officeart/2005/8/layout/hList7"/>
    <dgm:cxn modelId="{4561AD3B-32D3-43E5-84A5-7DCAE5403A44}" type="presParOf" srcId="{C2A3FA33-BABB-4594-8876-8933CAA833D8}" destId="{ABF37EEA-334E-48BD-AF09-D6E5C0765A54}" srcOrd="2" destOrd="0" presId="urn:microsoft.com/office/officeart/2005/8/layout/hList7"/>
    <dgm:cxn modelId="{65301128-611C-46F6-A1AB-FDB3CC8F21DA}" type="presParOf" srcId="{C2A3FA33-BABB-4594-8876-8933CAA833D8}" destId="{A900B7FE-507A-4F1C-BA11-D618C77E6DB6}" srcOrd="3" destOrd="0" presId="urn:microsoft.com/office/officeart/2005/8/layout/hList7"/>
    <dgm:cxn modelId="{F1F8E0F3-54EC-4967-9748-BC7DC68B691C}" type="presParOf" srcId="{AE7E8DBE-F630-4550-BD9C-6DE7B9F00055}" destId="{F8CA9754-754F-4365-B5ED-312C8A38D191}" srcOrd="11" destOrd="0" presId="urn:microsoft.com/office/officeart/2005/8/layout/hList7"/>
    <dgm:cxn modelId="{1781910F-C874-4F91-B77E-1699BE0291F2}" type="presParOf" srcId="{AE7E8DBE-F630-4550-BD9C-6DE7B9F00055}" destId="{F868FFFC-8F89-4654-9B1F-CB40B3681679}" srcOrd="12" destOrd="0" presId="urn:microsoft.com/office/officeart/2005/8/layout/hList7"/>
    <dgm:cxn modelId="{3F5FD637-94F7-4F04-A4D9-4A6686C81855}" type="presParOf" srcId="{F868FFFC-8F89-4654-9B1F-CB40B3681679}" destId="{2C28CD70-E98A-4725-8788-335D25C8CADC}" srcOrd="0" destOrd="0" presId="urn:microsoft.com/office/officeart/2005/8/layout/hList7"/>
    <dgm:cxn modelId="{53BBB8BB-2258-494B-8DB0-4E962D151D0F}" type="presParOf" srcId="{F868FFFC-8F89-4654-9B1F-CB40B3681679}" destId="{5376A277-D6F9-4675-8F6F-32FF0B4B5FDB}" srcOrd="1" destOrd="0" presId="urn:microsoft.com/office/officeart/2005/8/layout/hList7"/>
    <dgm:cxn modelId="{929F0BEF-88E8-477D-B5E4-9F186C4E0AF4}" type="presParOf" srcId="{F868FFFC-8F89-4654-9B1F-CB40B3681679}" destId="{1A553ED0-C7C4-4B02-8DCF-C5AF07E32066}" srcOrd="2" destOrd="0" presId="urn:microsoft.com/office/officeart/2005/8/layout/hList7"/>
    <dgm:cxn modelId="{3D845E2C-89EF-41A6-881A-2BBB05F1EE9C}" type="presParOf" srcId="{F868FFFC-8F89-4654-9B1F-CB40B3681679}" destId="{7BA34CD6-5CC4-414B-8A43-9956B6D93CA7}" srcOrd="3" destOrd="0" presId="urn:microsoft.com/office/officeart/2005/8/layout/hList7"/>
    <dgm:cxn modelId="{898182B9-C8E2-4EBA-A1DD-ABD93C52D94C}" type="presParOf" srcId="{AE7E8DBE-F630-4550-BD9C-6DE7B9F00055}" destId="{8BBD28AE-CF4A-4DFE-9386-1E413331A0E1}" srcOrd="13" destOrd="0" presId="urn:microsoft.com/office/officeart/2005/8/layout/hList7"/>
    <dgm:cxn modelId="{300B86CC-D624-4BA8-A710-9853D7EF3EB6}" type="presParOf" srcId="{AE7E8DBE-F630-4550-BD9C-6DE7B9F00055}" destId="{5A7D2DB4-D5D8-4885-9189-D32B18EDD37B}" srcOrd="14" destOrd="0" presId="urn:microsoft.com/office/officeart/2005/8/layout/hList7"/>
    <dgm:cxn modelId="{55C73731-01F9-41F5-9DDB-48C312960F39}" type="presParOf" srcId="{5A7D2DB4-D5D8-4885-9189-D32B18EDD37B}" destId="{58B2D65A-F1AD-410F-BAED-37D314844F6D}" srcOrd="0" destOrd="0" presId="urn:microsoft.com/office/officeart/2005/8/layout/hList7"/>
    <dgm:cxn modelId="{871A6B21-06E0-44EB-A71E-37A7057ADC56}" type="presParOf" srcId="{5A7D2DB4-D5D8-4885-9189-D32B18EDD37B}" destId="{A4776D1B-0153-4DCF-8095-18D6CD8F2F0D}" srcOrd="1" destOrd="0" presId="urn:microsoft.com/office/officeart/2005/8/layout/hList7"/>
    <dgm:cxn modelId="{CFBBC798-4B32-404A-82B7-7AECE814E3C4}" type="presParOf" srcId="{5A7D2DB4-D5D8-4885-9189-D32B18EDD37B}" destId="{94E6FA58-48C3-4F35-9FF7-90113D565CA0}" srcOrd="2" destOrd="0" presId="urn:microsoft.com/office/officeart/2005/8/layout/hList7"/>
    <dgm:cxn modelId="{10FF5C71-CA8F-454B-97D4-3F12315CC160}" type="presParOf" srcId="{5A7D2DB4-D5D8-4885-9189-D32B18EDD37B}" destId="{63F5EBB7-2B7E-4ECB-ADA5-AA90BFBF5F7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BD1090-A8F1-4BF8-856A-637383A205C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1542AA-1C07-40DA-91EE-E2D20544390A}">
      <dgm:prSet custT="1"/>
      <dgm:spPr/>
      <dgm:t>
        <a:bodyPr/>
        <a:lstStyle/>
        <a:p>
          <a:pPr>
            <a:lnSpc>
              <a:spcPct val="100000"/>
            </a:lnSpc>
          </a:pPr>
          <a:r>
            <a:rPr lang="en-US" sz="1600" dirty="0">
              <a:latin typeface="Arial" panose="020B0604020202020204" pitchFamily="34" charset="0"/>
              <a:cs typeface="Arial" panose="020B0604020202020204" pitchFamily="34" charset="0"/>
            </a:rPr>
            <a:t>Website</a:t>
          </a:r>
        </a:p>
      </dgm:t>
    </dgm:pt>
    <dgm:pt modelId="{0CD1F2C6-C673-410B-B0FC-20F505BEABF3}" type="parTrans" cxnId="{96A613B8-9694-4BA9-8CFB-8A1D5C601641}">
      <dgm:prSet/>
      <dgm:spPr/>
      <dgm:t>
        <a:bodyPr/>
        <a:lstStyle/>
        <a:p>
          <a:endParaRPr lang="en-US"/>
        </a:p>
      </dgm:t>
    </dgm:pt>
    <dgm:pt modelId="{0466787A-E6E7-491F-BC73-4E1119885DE4}" type="sibTrans" cxnId="{96A613B8-9694-4BA9-8CFB-8A1D5C601641}">
      <dgm:prSet/>
      <dgm:spPr/>
      <dgm:t>
        <a:bodyPr/>
        <a:lstStyle/>
        <a:p>
          <a:pPr>
            <a:lnSpc>
              <a:spcPct val="100000"/>
            </a:lnSpc>
          </a:pPr>
          <a:endParaRPr lang="en-US"/>
        </a:p>
      </dgm:t>
    </dgm:pt>
    <dgm:pt modelId="{219D312E-488B-4C5B-B9FA-55A649769E31}">
      <dgm:prSet custT="1"/>
      <dgm:spPr/>
      <dgm:t>
        <a:bodyPr/>
        <a:lstStyle/>
        <a:p>
          <a:pPr>
            <a:lnSpc>
              <a:spcPct val="100000"/>
            </a:lnSpc>
          </a:pPr>
          <a:r>
            <a:rPr lang="en-US" sz="1600" dirty="0">
              <a:latin typeface="Arial" panose="020B0604020202020204" pitchFamily="34" charset="0"/>
              <a:cs typeface="Arial" panose="020B0604020202020204" pitchFamily="34" charset="0"/>
            </a:rPr>
            <a:t>Meeting lists</a:t>
          </a:r>
        </a:p>
      </dgm:t>
    </dgm:pt>
    <dgm:pt modelId="{860AA700-97ED-45FC-BFC5-50CB120AE6DC}" type="parTrans" cxnId="{978458E4-5646-4353-ADD6-9790DB50DE31}">
      <dgm:prSet/>
      <dgm:spPr/>
      <dgm:t>
        <a:bodyPr/>
        <a:lstStyle/>
        <a:p>
          <a:endParaRPr lang="en-US"/>
        </a:p>
      </dgm:t>
    </dgm:pt>
    <dgm:pt modelId="{E4C16258-7D99-49B6-A04E-9C3468387FE1}" type="sibTrans" cxnId="{978458E4-5646-4353-ADD6-9790DB50DE31}">
      <dgm:prSet/>
      <dgm:spPr/>
      <dgm:t>
        <a:bodyPr/>
        <a:lstStyle/>
        <a:p>
          <a:pPr>
            <a:lnSpc>
              <a:spcPct val="100000"/>
            </a:lnSpc>
          </a:pPr>
          <a:endParaRPr lang="en-US"/>
        </a:p>
      </dgm:t>
    </dgm:pt>
    <dgm:pt modelId="{7036ED9F-CA95-42FA-80B7-37739A92ED8D}">
      <dgm:prSet custT="1"/>
      <dgm:spPr/>
      <dgm:t>
        <a:bodyPr/>
        <a:lstStyle/>
        <a:p>
          <a:pPr>
            <a:lnSpc>
              <a:spcPct val="100000"/>
            </a:lnSpc>
          </a:pPr>
          <a:r>
            <a:rPr lang="en-US" sz="1600" dirty="0">
              <a:latin typeface="Arial" panose="020B0604020202020204" pitchFamily="34" charset="0"/>
              <a:cs typeface="Arial" panose="020B0604020202020204" pitchFamily="34" charset="0"/>
            </a:rPr>
            <a:t>Workshops</a:t>
          </a:r>
        </a:p>
      </dgm:t>
    </dgm:pt>
    <dgm:pt modelId="{DFD5F34F-968F-4781-82A2-4650B5507293}" type="parTrans" cxnId="{ACEAD19F-3672-4C84-9158-720558BC789F}">
      <dgm:prSet/>
      <dgm:spPr/>
      <dgm:t>
        <a:bodyPr/>
        <a:lstStyle/>
        <a:p>
          <a:endParaRPr lang="en-US"/>
        </a:p>
      </dgm:t>
    </dgm:pt>
    <dgm:pt modelId="{AFFEC9F3-F13D-43BB-B517-35310C04760B}" type="sibTrans" cxnId="{ACEAD19F-3672-4C84-9158-720558BC789F}">
      <dgm:prSet/>
      <dgm:spPr/>
      <dgm:t>
        <a:bodyPr/>
        <a:lstStyle/>
        <a:p>
          <a:pPr>
            <a:lnSpc>
              <a:spcPct val="100000"/>
            </a:lnSpc>
          </a:pPr>
          <a:endParaRPr lang="en-US"/>
        </a:p>
      </dgm:t>
    </dgm:pt>
    <dgm:pt modelId="{422B2E3A-A1CC-4A9B-A07E-C639B6D74CD0}">
      <dgm:prSet custT="1"/>
      <dgm:spPr/>
      <dgm:t>
        <a:bodyPr/>
        <a:lstStyle/>
        <a:p>
          <a:pPr>
            <a:lnSpc>
              <a:spcPct val="100000"/>
            </a:lnSpc>
          </a:pPr>
          <a:r>
            <a:rPr lang="en-US" sz="1600" dirty="0">
              <a:latin typeface="Arial" panose="020B0604020202020204" pitchFamily="34" charset="0"/>
              <a:cs typeface="Arial" panose="020B0604020202020204" pitchFamily="34" charset="0"/>
            </a:rPr>
            <a:t>Area concerns and needs </a:t>
          </a:r>
        </a:p>
      </dgm:t>
    </dgm:pt>
    <dgm:pt modelId="{7F47BEC1-5513-40D6-97D3-80C7EAD32AB6}" type="parTrans" cxnId="{FE05D403-0340-483F-8925-2C66BB126948}">
      <dgm:prSet/>
      <dgm:spPr/>
      <dgm:t>
        <a:bodyPr/>
        <a:lstStyle/>
        <a:p>
          <a:endParaRPr lang="en-US"/>
        </a:p>
      </dgm:t>
    </dgm:pt>
    <dgm:pt modelId="{A86814F5-B393-485A-B35E-3EEF6EFDD105}" type="sibTrans" cxnId="{FE05D403-0340-483F-8925-2C66BB126948}">
      <dgm:prSet/>
      <dgm:spPr/>
      <dgm:t>
        <a:bodyPr/>
        <a:lstStyle/>
        <a:p>
          <a:pPr>
            <a:lnSpc>
              <a:spcPct val="100000"/>
            </a:lnSpc>
          </a:pPr>
          <a:endParaRPr lang="en-US"/>
        </a:p>
      </dgm:t>
    </dgm:pt>
    <dgm:pt modelId="{BD3EE561-0678-4AD3-A523-CEDD204EF3D5}">
      <dgm:prSet custT="1"/>
      <dgm:spPr/>
      <dgm:t>
        <a:bodyPr/>
        <a:lstStyle/>
        <a:p>
          <a:pPr>
            <a:lnSpc>
              <a:spcPct val="100000"/>
            </a:lnSpc>
          </a:pPr>
          <a:r>
            <a:rPr lang="en-US" sz="1600" dirty="0">
              <a:latin typeface="Arial" panose="020B0604020202020204" pitchFamily="34" charset="0"/>
              <a:cs typeface="Arial" panose="020B0604020202020204" pitchFamily="34" charset="0"/>
            </a:rPr>
            <a:t>Convention</a:t>
          </a:r>
        </a:p>
      </dgm:t>
    </dgm:pt>
    <dgm:pt modelId="{148F49A2-E0EC-4336-A166-15D8F8FDD169}" type="parTrans" cxnId="{E449CE16-06B9-4F5F-A67F-C5DE20064502}">
      <dgm:prSet/>
      <dgm:spPr/>
      <dgm:t>
        <a:bodyPr/>
        <a:lstStyle/>
        <a:p>
          <a:endParaRPr lang="en-US"/>
        </a:p>
      </dgm:t>
    </dgm:pt>
    <dgm:pt modelId="{FB994A7D-1E5E-4CC5-AB77-B43A5509CC19}" type="sibTrans" cxnId="{E449CE16-06B9-4F5F-A67F-C5DE20064502}">
      <dgm:prSet/>
      <dgm:spPr/>
      <dgm:t>
        <a:bodyPr/>
        <a:lstStyle/>
        <a:p>
          <a:pPr>
            <a:lnSpc>
              <a:spcPct val="100000"/>
            </a:lnSpc>
          </a:pPr>
          <a:endParaRPr lang="en-US"/>
        </a:p>
      </dgm:t>
    </dgm:pt>
    <dgm:pt modelId="{091CB463-7CF6-449F-A777-0DDD86DFE526}">
      <dgm:prSet custT="1"/>
      <dgm:spPr/>
      <dgm:t>
        <a:bodyPr/>
        <a:lstStyle/>
        <a:p>
          <a:pPr>
            <a:lnSpc>
              <a:spcPct val="100000"/>
            </a:lnSpc>
          </a:pPr>
          <a:r>
            <a:rPr lang="en-US" sz="1600" dirty="0">
              <a:latin typeface="Arial" panose="020B0604020202020204" pitchFamily="34" charset="0"/>
              <a:cs typeface="Arial" panose="020B0604020202020204" pitchFamily="34" charset="0"/>
            </a:rPr>
            <a:t>GSR Assembly</a:t>
          </a:r>
        </a:p>
      </dgm:t>
    </dgm:pt>
    <dgm:pt modelId="{128C563E-CB44-4E99-8EE5-A01F15D7CB14}" type="parTrans" cxnId="{0ED75D8D-4076-457D-8C06-BD9FCA2EA5FB}">
      <dgm:prSet/>
      <dgm:spPr/>
      <dgm:t>
        <a:bodyPr/>
        <a:lstStyle/>
        <a:p>
          <a:endParaRPr lang="en-US"/>
        </a:p>
      </dgm:t>
    </dgm:pt>
    <dgm:pt modelId="{1FA2637D-7714-4F22-AA8E-7CAF5F7F7E11}" type="sibTrans" cxnId="{0ED75D8D-4076-457D-8C06-BD9FCA2EA5FB}">
      <dgm:prSet/>
      <dgm:spPr/>
      <dgm:t>
        <a:bodyPr/>
        <a:lstStyle/>
        <a:p>
          <a:pPr>
            <a:lnSpc>
              <a:spcPct val="100000"/>
            </a:lnSpc>
          </a:pPr>
          <a:endParaRPr lang="en-US"/>
        </a:p>
      </dgm:t>
    </dgm:pt>
    <dgm:pt modelId="{03456A41-4856-4AEA-9C71-AC606F402CC4}">
      <dgm:prSet custT="1"/>
      <dgm:spPr/>
      <dgm:t>
        <a:bodyPr/>
        <a:lstStyle/>
        <a:p>
          <a:pPr>
            <a:lnSpc>
              <a:spcPct val="100000"/>
            </a:lnSpc>
          </a:pPr>
          <a:r>
            <a:rPr lang="en-US" sz="1600" dirty="0">
              <a:latin typeface="Arial" panose="020B0604020202020204" pitchFamily="34" charset="0"/>
              <a:cs typeface="Arial" panose="020B0604020202020204" pitchFamily="34" charset="0"/>
            </a:rPr>
            <a:t>Carrying the Voice of your Area to the WSC and NAWS</a:t>
          </a:r>
        </a:p>
        <a:p>
          <a:endParaRPr lang="en-US" sz="1300" dirty="0">
            <a:latin typeface="Arial" panose="020B0604020202020204" pitchFamily="34" charset="0"/>
            <a:cs typeface="Arial" panose="020B0604020202020204" pitchFamily="34" charset="0"/>
          </a:endParaRPr>
        </a:p>
      </dgm:t>
    </dgm:pt>
    <dgm:pt modelId="{91957127-9535-4F99-B57C-FB1A4D6EC80F}" type="parTrans" cxnId="{3671CC08-CC1B-48C6-A09D-7F6B24A72D09}">
      <dgm:prSet/>
      <dgm:spPr/>
      <dgm:t>
        <a:bodyPr/>
        <a:lstStyle/>
        <a:p>
          <a:endParaRPr lang="en-US"/>
        </a:p>
      </dgm:t>
    </dgm:pt>
    <dgm:pt modelId="{0A3D61D5-A518-48F6-A737-E51E196ECE5A}" type="sibTrans" cxnId="{3671CC08-CC1B-48C6-A09D-7F6B24A72D09}">
      <dgm:prSet/>
      <dgm:spPr/>
      <dgm:t>
        <a:bodyPr/>
        <a:lstStyle/>
        <a:p>
          <a:pPr>
            <a:lnSpc>
              <a:spcPct val="100000"/>
            </a:lnSpc>
          </a:pPr>
          <a:endParaRPr lang="en-US"/>
        </a:p>
      </dgm:t>
    </dgm:pt>
    <dgm:pt modelId="{D046A863-B4D3-4E0F-94BA-2E544F646B90}">
      <dgm:prSet custT="1"/>
      <dgm:spPr/>
      <dgm:t>
        <a:bodyPr/>
        <a:lstStyle/>
        <a:p>
          <a:pPr>
            <a:lnSpc>
              <a:spcPct val="100000"/>
            </a:lnSpc>
          </a:pPr>
          <a:r>
            <a:rPr lang="en-US" sz="1600" dirty="0">
              <a:latin typeface="Arial" panose="020B0604020202020204" pitchFamily="34" charset="0"/>
              <a:cs typeface="Arial" panose="020B0604020202020204" pitchFamily="34" charset="0"/>
            </a:rPr>
            <a:t>Provides Information from NAWS on Projects, Literature and Events</a:t>
          </a:r>
        </a:p>
      </dgm:t>
    </dgm:pt>
    <dgm:pt modelId="{5849CD9D-7CB6-46DE-AB22-ACD86F7EBEFD}" type="parTrans" cxnId="{598565E2-AB33-423D-97F8-DE8A5887F643}">
      <dgm:prSet/>
      <dgm:spPr/>
      <dgm:t>
        <a:bodyPr/>
        <a:lstStyle/>
        <a:p>
          <a:endParaRPr lang="en-US"/>
        </a:p>
      </dgm:t>
    </dgm:pt>
    <dgm:pt modelId="{26BB0E4A-351D-464E-8DFB-A214D0E90675}" type="sibTrans" cxnId="{598565E2-AB33-423D-97F8-DE8A5887F643}">
      <dgm:prSet/>
      <dgm:spPr/>
      <dgm:t>
        <a:bodyPr/>
        <a:lstStyle/>
        <a:p>
          <a:endParaRPr lang="en-US"/>
        </a:p>
      </dgm:t>
    </dgm:pt>
    <dgm:pt modelId="{D56591EF-7DE0-49BD-921D-D87CEB764546}" type="pres">
      <dgm:prSet presAssocID="{57BD1090-A8F1-4BF8-856A-637383A205C2}" presName="root" presStyleCnt="0">
        <dgm:presLayoutVars>
          <dgm:dir/>
          <dgm:resizeHandles val="exact"/>
        </dgm:presLayoutVars>
      </dgm:prSet>
      <dgm:spPr/>
    </dgm:pt>
    <dgm:pt modelId="{74A562A7-C088-48F9-A03B-9EB7D209B64D}" type="pres">
      <dgm:prSet presAssocID="{57BD1090-A8F1-4BF8-856A-637383A205C2}" presName="container" presStyleCnt="0">
        <dgm:presLayoutVars>
          <dgm:dir/>
          <dgm:resizeHandles val="exact"/>
        </dgm:presLayoutVars>
      </dgm:prSet>
      <dgm:spPr/>
    </dgm:pt>
    <dgm:pt modelId="{398FDD0C-7AA7-4346-BBE3-52D4CDE9C71E}" type="pres">
      <dgm:prSet presAssocID="{5D1542AA-1C07-40DA-91EE-E2D20544390A}" presName="compNode" presStyleCnt="0"/>
      <dgm:spPr/>
    </dgm:pt>
    <dgm:pt modelId="{085BBB38-FCAD-4D24-9438-28BF0F80ED39}" type="pres">
      <dgm:prSet presAssocID="{5D1542AA-1C07-40DA-91EE-E2D20544390A}" presName="iconBgRect" presStyleLbl="bgShp" presStyleIdx="0" presStyleCnt="8"/>
      <dgm:spPr/>
    </dgm:pt>
    <dgm:pt modelId="{5ACC3CA1-AF92-412E-94D4-D2A32EC66193}" type="pres">
      <dgm:prSet presAssocID="{5D1542AA-1C07-40DA-91EE-E2D20544390A}" presName="iconRect" presStyleLbl="node1" presStyleIdx="0" presStyleCnt="8" custScaleX="11766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778A464E-B8E4-47D5-94DD-D516EA291C3B}" type="pres">
      <dgm:prSet presAssocID="{5D1542AA-1C07-40DA-91EE-E2D20544390A}" presName="spaceRect" presStyleCnt="0"/>
      <dgm:spPr/>
    </dgm:pt>
    <dgm:pt modelId="{676A2D61-5BA2-4929-B938-37215AAC3614}" type="pres">
      <dgm:prSet presAssocID="{5D1542AA-1C07-40DA-91EE-E2D20544390A}" presName="textRect" presStyleLbl="revTx" presStyleIdx="0" presStyleCnt="8">
        <dgm:presLayoutVars>
          <dgm:chMax val="1"/>
          <dgm:chPref val="1"/>
        </dgm:presLayoutVars>
      </dgm:prSet>
      <dgm:spPr/>
    </dgm:pt>
    <dgm:pt modelId="{66AB294C-5E6F-44EC-963C-855AA9F9FFAC}" type="pres">
      <dgm:prSet presAssocID="{0466787A-E6E7-491F-BC73-4E1119885DE4}" presName="sibTrans" presStyleLbl="sibTrans2D1" presStyleIdx="0" presStyleCnt="0"/>
      <dgm:spPr/>
    </dgm:pt>
    <dgm:pt modelId="{DD75D423-E89F-4010-BDE5-9A89A9B34220}" type="pres">
      <dgm:prSet presAssocID="{219D312E-488B-4C5B-B9FA-55A649769E31}" presName="compNode" presStyleCnt="0"/>
      <dgm:spPr/>
    </dgm:pt>
    <dgm:pt modelId="{EFB08122-5812-42F2-8FDA-08C9F2E10A98}" type="pres">
      <dgm:prSet presAssocID="{219D312E-488B-4C5B-B9FA-55A649769E31}" presName="iconBgRect" presStyleLbl="bgShp" presStyleIdx="1" presStyleCnt="8"/>
      <dgm:spPr/>
    </dgm:pt>
    <dgm:pt modelId="{5A00622B-06E2-4527-8720-C7A3CB41E319}" type="pres">
      <dgm:prSet presAssocID="{219D312E-488B-4C5B-B9FA-55A649769E3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7ED31CF-C224-43F1-8E8A-B4514F497763}" type="pres">
      <dgm:prSet presAssocID="{219D312E-488B-4C5B-B9FA-55A649769E31}" presName="spaceRect" presStyleCnt="0"/>
      <dgm:spPr/>
    </dgm:pt>
    <dgm:pt modelId="{2AA3A9C5-8C90-4C36-8A7C-F927DFF16074}" type="pres">
      <dgm:prSet presAssocID="{219D312E-488B-4C5B-B9FA-55A649769E31}" presName="textRect" presStyleLbl="revTx" presStyleIdx="1" presStyleCnt="8">
        <dgm:presLayoutVars>
          <dgm:chMax val="1"/>
          <dgm:chPref val="1"/>
        </dgm:presLayoutVars>
      </dgm:prSet>
      <dgm:spPr/>
    </dgm:pt>
    <dgm:pt modelId="{B522AC3B-7F87-4A30-9CCE-38279513F28C}" type="pres">
      <dgm:prSet presAssocID="{E4C16258-7D99-49B6-A04E-9C3468387FE1}" presName="sibTrans" presStyleLbl="sibTrans2D1" presStyleIdx="0" presStyleCnt="0"/>
      <dgm:spPr/>
    </dgm:pt>
    <dgm:pt modelId="{BAD1A074-12F3-4E31-A509-CB129AEB989B}" type="pres">
      <dgm:prSet presAssocID="{7036ED9F-CA95-42FA-80B7-37739A92ED8D}" presName="compNode" presStyleCnt="0"/>
      <dgm:spPr/>
    </dgm:pt>
    <dgm:pt modelId="{6FFD6397-AF14-43F8-BD47-0CA23E62800D}" type="pres">
      <dgm:prSet presAssocID="{7036ED9F-CA95-42FA-80B7-37739A92ED8D}" presName="iconBgRect" presStyleLbl="bgShp" presStyleIdx="2" presStyleCnt="8"/>
      <dgm:spPr/>
    </dgm:pt>
    <dgm:pt modelId="{6D4449EC-D73A-48C6-8B25-C31C29022F8D}" type="pres">
      <dgm:prSet presAssocID="{7036ED9F-CA95-42FA-80B7-37739A92ED8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E60AC783-E419-4328-A4C0-AF271EFCF636}" type="pres">
      <dgm:prSet presAssocID="{7036ED9F-CA95-42FA-80B7-37739A92ED8D}" presName="spaceRect" presStyleCnt="0"/>
      <dgm:spPr/>
    </dgm:pt>
    <dgm:pt modelId="{42CF0B38-49B4-4B2A-B53D-AE0F9B6121FA}" type="pres">
      <dgm:prSet presAssocID="{7036ED9F-CA95-42FA-80B7-37739A92ED8D}" presName="textRect" presStyleLbl="revTx" presStyleIdx="2" presStyleCnt="8">
        <dgm:presLayoutVars>
          <dgm:chMax val="1"/>
          <dgm:chPref val="1"/>
        </dgm:presLayoutVars>
      </dgm:prSet>
      <dgm:spPr/>
    </dgm:pt>
    <dgm:pt modelId="{8D5E3A44-AE6F-4DFD-898F-BC05B281C70E}" type="pres">
      <dgm:prSet presAssocID="{AFFEC9F3-F13D-43BB-B517-35310C04760B}" presName="sibTrans" presStyleLbl="sibTrans2D1" presStyleIdx="0" presStyleCnt="0"/>
      <dgm:spPr/>
    </dgm:pt>
    <dgm:pt modelId="{457230EE-DB54-4AAC-91E3-3398FF8902D1}" type="pres">
      <dgm:prSet presAssocID="{422B2E3A-A1CC-4A9B-A07E-C639B6D74CD0}" presName="compNode" presStyleCnt="0"/>
      <dgm:spPr/>
    </dgm:pt>
    <dgm:pt modelId="{E29389C3-60A0-42A4-AC92-504E94B87CD6}" type="pres">
      <dgm:prSet presAssocID="{422B2E3A-A1CC-4A9B-A07E-C639B6D74CD0}" presName="iconBgRect" presStyleLbl="bgShp" presStyleIdx="3" presStyleCnt="8"/>
      <dgm:spPr/>
    </dgm:pt>
    <dgm:pt modelId="{D8375F35-D88F-4AC2-ACBD-A80C8CB18EC9}" type="pres">
      <dgm:prSet presAssocID="{422B2E3A-A1CC-4A9B-A07E-C639B6D74CD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11F37CEC-9BE0-452F-B4E8-97CCE9580572}" type="pres">
      <dgm:prSet presAssocID="{422B2E3A-A1CC-4A9B-A07E-C639B6D74CD0}" presName="spaceRect" presStyleCnt="0"/>
      <dgm:spPr/>
    </dgm:pt>
    <dgm:pt modelId="{23A939F9-9E7F-4C92-AF69-EC51F380D253}" type="pres">
      <dgm:prSet presAssocID="{422B2E3A-A1CC-4A9B-A07E-C639B6D74CD0}" presName="textRect" presStyleLbl="revTx" presStyleIdx="3" presStyleCnt="8">
        <dgm:presLayoutVars>
          <dgm:chMax val="1"/>
          <dgm:chPref val="1"/>
        </dgm:presLayoutVars>
      </dgm:prSet>
      <dgm:spPr/>
    </dgm:pt>
    <dgm:pt modelId="{B3D441E7-B104-458F-8A25-A6B5324B23CD}" type="pres">
      <dgm:prSet presAssocID="{A86814F5-B393-485A-B35E-3EEF6EFDD105}" presName="sibTrans" presStyleLbl="sibTrans2D1" presStyleIdx="0" presStyleCnt="0"/>
      <dgm:spPr/>
    </dgm:pt>
    <dgm:pt modelId="{50F93BF0-B5C4-44E9-8B9B-20A0C17F0C74}" type="pres">
      <dgm:prSet presAssocID="{BD3EE561-0678-4AD3-A523-CEDD204EF3D5}" presName="compNode" presStyleCnt="0"/>
      <dgm:spPr/>
    </dgm:pt>
    <dgm:pt modelId="{9B9DDF3D-CE93-4A38-A257-41DB63969EDF}" type="pres">
      <dgm:prSet presAssocID="{BD3EE561-0678-4AD3-A523-CEDD204EF3D5}" presName="iconBgRect" presStyleLbl="bgShp" presStyleIdx="4" presStyleCnt="8"/>
      <dgm:spPr/>
    </dgm:pt>
    <dgm:pt modelId="{9EC73D56-7118-41E2-9576-E1D635673A2D}" type="pres">
      <dgm:prSet presAssocID="{BD3EE561-0678-4AD3-A523-CEDD204EF3D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
        </a:ext>
      </dgm:extLst>
    </dgm:pt>
    <dgm:pt modelId="{BD3E7AA2-E6DA-4D71-A63F-B1D8AC6E5E5D}" type="pres">
      <dgm:prSet presAssocID="{BD3EE561-0678-4AD3-A523-CEDD204EF3D5}" presName="spaceRect" presStyleCnt="0"/>
      <dgm:spPr/>
    </dgm:pt>
    <dgm:pt modelId="{FBD590EB-7472-4EA5-BF37-9D38C7EFC089}" type="pres">
      <dgm:prSet presAssocID="{BD3EE561-0678-4AD3-A523-CEDD204EF3D5}" presName="textRect" presStyleLbl="revTx" presStyleIdx="4" presStyleCnt="8">
        <dgm:presLayoutVars>
          <dgm:chMax val="1"/>
          <dgm:chPref val="1"/>
        </dgm:presLayoutVars>
      </dgm:prSet>
      <dgm:spPr/>
    </dgm:pt>
    <dgm:pt modelId="{2770D565-5A60-4B00-9DE4-EB9440E81230}" type="pres">
      <dgm:prSet presAssocID="{FB994A7D-1E5E-4CC5-AB77-B43A5509CC19}" presName="sibTrans" presStyleLbl="sibTrans2D1" presStyleIdx="0" presStyleCnt="0"/>
      <dgm:spPr/>
    </dgm:pt>
    <dgm:pt modelId="{D3BAFA15-C979-4ED0-A181-1C87D7727356}" type="pres">
      <dgm:prSet presAssocID="{091CB463-7CF6-449F-A777-0DDD86DFE526}" presName="compNode" presStyleCnt="0"/>
      <dgm:spPr/>
    </dgm:pt>
    <dgm:pt modelId="{D8328ADD-0545-4BED-A385-D6FA002C9373}" type="pres">
      <dgm:prSet presAssocID="{091CB463-7CF6-449F-A777-0DDD86DFE526}" presName="iconBgRect" presStyleLbl="bgShp" presStyleIdx="5" presStyleCnt="8"/>
      <dgm:spPr/>
    </dgm:pt>
    <dgm:pt modelId="{8C8793E1-B7A9-4A1C-93CC-FC8583F4B170}" type="pres">
      <dgm:prSet presAssocID="{091CB463-7CF6-449F-A777-0DDD86DFE52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actory"/>
        </a:ext>
      </dgm:extLst>
    </dgm:pt>
    <dgm:pt modelId="{224D0D27-9000-4AEB-B91A-22C5FD230870}" type="pres">
      <dgm:prSet presAssocID="{091CB463-7CF6-449F-A777-0DDD86DFE526}" presName="spaceRect" presStyleCnt="0"/>
      <dgm:spPr/>
    </dgm:pt>
    <dgm:pt modelId="{056CC8E0-7A32-4944-8BD6-3E9CBB0D67F8}" type="pres">
      <dgm:prSet presAssocID="{091CB463-7CF6-449F-A777-0DDD86DFE526}" presName="textRect" presStyleLbl="revTx" presStyleIdx="5" presStyleCnt="8">
        <dgm:presLayoutVars>
          <dgm:chMax val="1"/>
          <dgm:chPref val="1"/>
        </dgm:presLayoutVars>
      </dgm:prSet>
      <dgm:spPr/>
    </dgm:pt>
    <dgm:pt modelId="{FBCA710A-3404-4379-BD89-998580704F08}" type="pres">
      <dgm:prSet presAssocID="{1FA2637D-7714-4F22-AA8E-7CAF5F7F7E11}" presName="sibTrans" presStyleLbl="sibTrans2D1" presStyleIdx="0" presStyleCnt="0"/>
      <dgm:spPr/>
    </dgm:pt>
    <dgm:pt modelId="{528159D6-E574-474B-8365-7A79841F886A}" type="pres">
      <dgm:prSet presAssocID="{03456A41-4856-4AEA-9C71-AC606F402CC4}" presName="compNode" presStyleCnt="0"/>
      <dgm:spPr/>
    </dgm:pt>
    <dgm:pt modelId="{E59A030E-4F88-4436-A848-E0AB50A888C5}" type="pres">
      <dgm:prSet presAssocID="{03456A41-4856-4AEA-9C71-AC606F402CC4}" presName="iconBgRect" presStyleLbl="bgShp" presStyleIdx="6" presStyleCnt="8"/>
      <dgm:spPr/>
    </dgm:pt>
    <dgm:pt modelId="{4224E538-3A30-43B9-B245-3E1916F2E906}" type="pres">
      <dgm:prSet presAssocID="{03456A41-4856-4AEA-9C71-AC606F402CC4}"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Volume"/>
        </a:ext>
      </dgm:extLst>
    </dgm:pt>
    <dgm:pt modelId="{9E7CCC03-504D-4B51-93ED-57879D0EADFF}" type="pres">
      <dgm:prSet presAssocID="{03456A41-4856-4AEA-9C71-AC606F402CC4}" presName="spaceRect" presStyleCnt="0"/>
      <dgm:spPr/>
    </dgm:pt>
    <dgm:pt modelId="{2EFE551D-A2F9-4CC5-A3BF-346EBBA515F5}" type="pres">
      <dgm:prSet presAssocID="{03456A41-4856-4AEA-9C71-AC606F402CC4}" presName="textRect" presStyleLbl="revTx" presStyleIdx="6" presStyleCnt="8">
        <dgm:presLayoutVars>
          <dgm:chMax val="1"/>
          <dgm:chPref val="1"/>
        </dgm:presLayoutVars>
      </dgm:prSet>
      <dgm:spPr/>
    </dgm:pt>
    <dgm:pt modelId="{450AE479-EC6E-4DC4-A09A-74E0D41BD2E7}" type="pres">
      <dgm:prSet presAssocID="{0A3D61D5-A518-48F6-A737-E51E196ECE5A}" presName="sibTrans" presStyleLbl="sibTrans2D1" presStyleIdx="0" presStyleCnt="0"/>
      <dgm:spPr/>
    </dgm:pt>
    <dgm:pt modelId="{7D409385-C314-4E43-824D-980DA03E95F6}" type="pres">
      <dgm:prSet presAssocID="{D046A863-B4D3-4E0F-94BA-2E544F646B90}" presName="compNode" presStyleCnt="0"/>
      <dgm:spPr/>
    </dgm:pt>
    <dgm:pt modelId="{D555B7E0-0385-40C3-9646-BBED27B39A3A}" type="pres">
      <dgm:prSet presAssocID="{D046A863-B4D3-4E0F-94BA-2E544F646B90}" presName="iconBgRect" presStyleLbl="bgShp" presStyleIdx="7" presStyleCnt="8"/>
      <dgm:spPr/>
    </dgm:pt>
    <dgm:pt modelId="{F94965B3-F85F-4CDD-8EC9-33BE39FCEF16}" type="pres">
      <dgm:prSet presAssocID="{D046A863-B4D3-4E0F-94BA-2E544F646B9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ooks on Shelf"/>
        </a:ext>
      </dgm:extLst>
    </dgm:pt>
    <dgm:pt modelId="{1A92E7D8-F9C4-4B22-B3BE-8D5EBB04EBC4}" type="pres">
      <dgm:prSet presAssocID="{D046A863-B4D3-4E0F-94BA-2E544F646B90}" presName="spaceRect" presStyleCnt="0"/>
      <dgm:spPr/>
    </dgm:pt>
    <dgm:pt modelId="{5434FAC0-66EB-400D-AF94-4E354BD4CBB1}" type="pres">
      <dgm:prSet presAssocID="{D046A863-B4D3-4E0F-94BA-2E544F646B90}" presName="textRect" presStyleLbl="revTx" presStyleIdx="7" presStyleCnt="8">
        <dgm:presLayoutVars>
          <dgm:chMax val="1"/>
          <dgm:chPref val="1"/>
        </dgm:presLayoutVars>
      </dgm:prSet>
      <dgm:spPr/>
    </dgm:pt>
  </dgm:ptLst>
  <dgm:cxnLst>
    <dgm:cxn modelId="{4D0E4A00-2521-48A1-8F96-B68856144FAC}" type="presOf" srcId="{BD3EE561-0678-4AD3-A523-CEDD204EF3D5}" destId="{FBD590EB-7472-4EA5-BF37-9D38C7EFC089}" srcOrd="0" destOrd="0" presId="urn:microsoft.com/office/officeart/2018/2/layout/IconCircleList"/>
    <dgm:cxn modelId="{FE05D403-0340-483F-8925-2C66BB126948}" srcId="{57BD1090-A8F1-4BF8-856A-637383A205C2}" destId="{422B2E3A-A1CC-4A9B-A07E-C639B6D74CD0}" srcOrd="3" destOrd="0" parTransId="{7F47BEC1-5513-40D6-97D3-80C7EAD32AB6}" sibTransId="{A86814F5-B393-485A-B35E-3EEF6EFDD105}"/>
    <dgm:cxn modelId="{3671CC08-CC1B-48C6-A09D-7F6B24A72D09}" srcId="{57BD1090-A8F1-4BF8-856A-637383A205C2}" destId="{03456A41-4856-4AEA-9C71-AC606F402CC4}" srcOrd="6" destOrd="0" parTransId="{91957127-9535-4F99-B57C-FB1A4D6EC80F}" sibTransId="{0A3D61D5-A518-48F6-A737-E51E196ECE5A}"/>
    <dgm:cxn modelId="{83B5440B-C9C6-4390-BFD0-D699917ECB37}" type="presOf" srcId="{D046A863-B4D3-4E0F-94BA-2E544F646B90}" destId="{5434FAC0-66EB-400D-AF94-4E354BD4CBB1}" srcOrd="0" destOrd="0" presId="urn:microsoft.com/office/officeart/2018/2/layout/IconCircleList"/>
    <dgm:cxn modelId="{E449CE16-06B9-4F5F-A67F-C5DE20064502}" srcId="{57BD1090-A8F1-4BF8-856A-637383A205C2}" destId="{BD3EE561-0678-4AD3-A523-CEDD204EF3D5}" srcOrd="4" destOrd="0" parTransId="{148F49A2-E0EC-4336-A166-15D8F8FDD169}" sibTransId="{FB994A7D-1E5E-4CC5-AB77-B43A5509CC19}"/>
    <dgm:cxn modelId="{7D39EC1C-282D-4884-B5DA-DB71AB4F7D9A}" type="presOf" srcId="{091CB463-7CF6-449F-A777-0DDD86DFE526}" destId="{056CC8E0-7A32-4944-8BD6-3E9CBB0D67F8}" srcOrd="0" destOrd="0" presId="urn:microsoft.com/office/officeart/2018/2/layout/IconCircleList"/>
    <dgm:cxn modelId="{529A4D2D-AFB0-4519-B835-EFC050339C1C}" type="presOf" srcId="{03456A41-4856-4AEA-9C71-AC606F402CC4}" destId="{2EFE551D-A2F9-4CC5-A3BF-346EBBA515F5}" srcOrd="0" destOrd="0" presId="urn:microsoft.com/office/officeart/2018/2/layout/IconCircleList"/>
    <dgm:cxn modelId="{2DBAE15F-C295-403D-A18E-569C0CB8C2B8}" type="presOf" srcId="{E4C16258-7D99-49B6-A04E-9C3468387FE1}" destId="{B522AC3B-7F87-4A30-9CCE-38279513F28C}" srcOrd="0" destOrd="0" presId="urn:microsoft.com/office/officeart/2018/2/layout/IconCircleList"/>
    <dgm:cxn modelId="{BC7BCD64-D4B0-4ABE-BEED-D3F1CC67D7C0}" type="presOf" srcId="{5D1542AA-1C07-40DA-91EE-E2D20544390A}" destId="{676A2D61-5BA2-4929-B938-37215AAC3614}" srcOrd="0" destOrd="0" presId="urn:microsoft.com/office/officeart/2018/2/layout/IconCircleList"/>
    <dgm:cxn modelId="{D5202E5A-4BE7-4D1A-ACC1-AC40FFDA1D10}" type="presOf" srcId="{0A3D61D5-A518-48F6-A737-E51E196ECE5A}" destId="{450AE479-EC6E-4DC4-A09A-74E0D41BD2E7}" srcOrd="0" destOrd="0" presId="urn:microsoft.com/office/officeart/2018/2/layout/IconCircleList"/>
    <dgm:cxn modelId="{A2CC9C7D-9BFF-4F6A-84C7-67E23C8D300A}" type="presOf" srcId="{1FA2637D-7714-4F22-AA8E-7CAF5F7F7E11}" destId="{FBCA710A-3404-4379-BD89-998580704F08}" srcOrd="0" destOrd="0" presId="urn:microsoft.com/office/officeart/2018/2/layout/IconCircleList"/>
    <dgm:cxn modelId="{0ED75D8D-4076-457D-8C06-BD9FCA2EA5FB}" srcId="{57BD1090-A8F1-4BF8-856A-637383A205C2}" destId="{091CB463-7CF6-449F-A777-0DDD86DFE526}" srcOrd="5" destOrd="0" parTransId="{128C563E-CB44-4E99-8EE5-A01F15D7CB14}" sibTransId="{1FA2637D-7714-4F22-AA8E-7CAF5F7F7E11}"/>
    <dgm:cxn modelId="{ACEAD19F-3672-4C84-9158-720558BC789F}" srcId="{57BD1090-A8F1-4BF8-856A-637383A205C2}" destId="{7036ED9F-CA95-42FA-80B7-37739A92ED8D}" srcOrd="2" destOrd="0" parTransId="{DFD5F34F-968F-4781-82A2-4650B5507293}" sibTransId="{AFFEC9F3-F13D-43BB-B517-35310C04760B}"/>
    <dgm:cxn modelId="{4A61B9A5-A979-413E-B568-70EF07A89EC7}" type="presOf" srcId="{AFFEC9F3-F13D-43BB-B517-35310C04760B}" destId="{8D5E3A44-AE6F-4DFD-898F-BC05B281C70E}" srcOrd="0" destOrd="0" presId="urn:microsoft.com/office/officeart/2018/2/layout/IconCircleList"/>
    <dgm:cxn modelId="{4ECFB9AE-0AD3-40DD-A8F0-CCDDBECAC05B}" type="presOf" srcId="{0466787A-E6E7-491F-BC73-4E1119885DE4}" destId="{66AB294C-5E6F-44EC-963C-855AA9F9FFAC}" srcOrd="0" destOrd="0" presId="urn:microsoft.com/office/officeart/2018/2/layout/IconCircleList"/>
    <dgm:cxn modelId="{96A613B8-9694-4BA9-8CFB-8A1D5C601641}" srcId="{57BD1090-A8F1-4BF8-856A-637383A205C2}" destId="{5D1542AA-1C07-40DA-91EE-E2D20544390A}" srcOrd="0" destOrd="0" parTransId="{0CD1F2C6-C673-410B-B0FC-20F505BEABF3}" sibTransId="{0466787A-E6E7-491F-BC73-4E1119885DE4}"/>
    <dgm:cxn modelId="{AE1D37C0-A7F7-4B0A-9FA8-0CAF091223DE}" type="presOf" srcId="{A86814F5-B393-485A-B35E-3EEF6EFDD105}" destId="{B3D441E7-B104-458F-8A25-A6B5324B23CD}" srcOrd="0" destOrd="0" presId="urn:microsoft.com/office/officeart/2018/2/layout/IconCircleList"/>
    <dgm:cxn modelId="{78375DCB-6745-4373-A0E4-CF87E94E6F8F}" type="presOf" srcId="{FB994A7D-1E5E-4CC5-AB77-B43A5509CC19}" destId="{2770D565-5A60-4B00-9DE4-EB9440E81230}" srcOrd="0" destOrd="0" presId="urn:microsoft.com/office/officeart/2018/2/layout/IconCircleList"/>
    <dgm:cxn modelId="{530FFBD0-558F-4776-94BF-E00BDAA8F888}" type="presOf" srcId="{57BD1090-A8F1-4BF8-856A-637383A205C2}" destId="{D56591EF-7DE0-49BD-921D-D87CEB764546}" srcOrd="0" destOrd="0" presId="urn:microsoft.com/office/officeart/2018/2/layout/IconCircleList"/>
    <dgm:cxn modelId="{D6057DDA-212A-4BC0-AFB9-F0AB690413C9}" type="presOf" srcId="{219D312E-488B-4C5B-B9FA-55A649769E31}" destId="{2AA3A9C5-8C90-4C36-8A7C-F927DFF16074}" srcOrd="0" destOrd="0" presId="urn:microsoft.com/office/officeart/2018/2/layout/IconCircleList"/>
    <dgm:cxn modelId="{598565E2-AB33-423D-97F8-DE8A5887F643}" srcId="{57BD1090-A8F1-4BF8-856A-637383A205C2}" destId="{D046A863-B4D3-4E0F-94BA-2E544F646B90}" srcOrd="7" destOrd="0" parTransId="{5849CD9D-7CB6-46DE-AB22-ACD86F7EBEFD}" sibTransId="{26BB0E4A-351D-464E-8DFB-A214D0E90675}"/>
    <dgm:cxn modelId="{978458E4-5646-4353-ADD6-9790DB50DE31}" srcId="{57BD1090-A8F1-4BF8-856A-637383A205C2}" destId="{219D312E-488B-4C5B-B9FA-55A649769E31}" srcOrd="1" destOrd="0" parTransId="{860AA700-97ED-45FC-BFC5-50CB120AE6DC}" sibTransId="{E4C16258-7D99-49B6-A04E-9C3468387FE1}"/>
    <dgm:cxn modelId="{1BA2D1ED-6199-42CE-9A6E-F0B10195544B}" type="presOf" srcId="{7036ED9F-CA95-42FA-80B7-37739A92ED8D}" destId="{42CF0B38-49B4-4B2A-B53D-AE0F9B6121FA}" srcOrd="0" destOrd="0" presId="urn:microsoft.com/office/officeart/2018/2/layout/IconCircleList"/>
    <dgm:cxn modelId="{21B417EF-78BA-4727-93E4-9E3AE3CE2FFF}" type="presOf" srcId="{422B2E3A-A1CC-4A9B-A07E-C639B6D74CD0}" destId="{23A939F9-9E7F-4C92-AF69-EC51F380D253}" srcOrd="0" destOrd="0" presId="urn:microsoft.com/office/officeart/2018/2/layout/IconCircleList"/>
    <dgm:cxn modelId="{FC444757-6D54-44EE-B539-6E7AA4A38805}" type="presParOf" srcId="{D56591EF-7DE0-49BD-921D-D87CEB764546}" destId="{74A562A7-C088-48F9-A03B-9EB7D209B64D}" srcOrd="0" destOrd="0" presId="urn:microsoft.com/office/officeart/2018/2/layout/IconCircleList"/>
    <dgm:cxn modelId="{9B3D1156-6967-420E-AFC9-00CADE2F5E98}" type="presParOf" srcId="{74A562A7-C088-48F9-A03B-9EB7D209B64D}" destId="{398FDD0C-7AA7-4346-BBE3-52D4CDE9C71E}" srcOrd="0" destOrd="0" presId="urn:microsoft.com/office/officeart/2018/2/layout/IconCircleList"/>
    <dgm:cxn modelId="{524A9DB4-471E-46BE-AAE4-17D4843CF7F2}" type="presParOf" srcId="{398FDD0C-7AA7-4346-BBE3-52D4CDE9C71E}" destId="{085BBB38-FCAD-4D24-9438-28BF0F80ED39}" srcOrd="0" destOrd="0" presId="urn:microsoft.com/office/officeart/2018/2/layout/IconCircleList"/>
    <dgm:cxn modelId="{FFB5AF37-A375-4AFD-B174-74DDB7561071}" type="presParOf" srcId="{398FDD0C-7AA7-4346-BBE3-52D4CDE9C71E}" destId="{5ACC3CA1-AF92-412E-94D4-D2A32EC66193}" srcOrd="1" destOrd="0" presId="urn:microsoft.com/office/officeart/2018/2/layout/IconCircleList"/>
    <dgm:cxn modelId="{7707231B-75FC-4138-B6AD-D59C3C3A83AB}" type="presParOf" srcId="{398FDD0C-7AA7-4346-BBE3-52D4CDE9C71E}" destId="{778A464E-B8E4-47D5-94DD-D516EA291C3B}" srcOrd="2" destOrd="0" presId="urn:microsoft.com/office/officeart/2018/2/layout/IconCircleList"/>
    <dgm:cxn modelId="{18BF47B2-797A-4CD6-852A-90011137347B}" type="presParOf" srcId="{398FDD0C-7AA7-4346-BBE3-52D4CDE9C71E}" destId="{676A2D61-5BA2-4929-B938-37215AAC3614}" srcOrd="3" destOrd="0" presId="urn:microsoft.com/office/officeart/2018/2/layout/IconCircleList"/>
    <dgm:cxn modelId="{F699CEDF-0346-4A84-9D21-A532C3917539}" type="presParOf" srcId="{74A562A7-C088-48F9-A03B-9EB7D209B64D}" destId="{66AB294C-5E6F-44EC-963C-855AA9F9FFAC}" srcOrd="1" destOrd="0" presId="urn:microsoft.com/office/officeart/2018/2/layout/IconCircleList"/>
    <dgm:cxn modelId="{A88FED0B-2B3B-450E-9018-427B915CC92D}" type="presParOf" srcId="{74A562A7-C088-48F9-A03B-9EB7D209B64D}" destId="{DD75D423-E89F-4010-BDE5-9A89A9B34220}" srcOrd="2" destOrd="0" presId="urn:microsoft.com/office/officeart/2018/2/layout/IconCircleList"/>
    <dgm:cxn modelId="{72973AEC-42B1-4DB9-B8C7-1094EE7D328A}" type="presParOf" srcId="{DD75D423-E89F-4010-BDE5-9A89A9B34220}" destId="{EFB08122-5812-42F2-8FDA-08C9F2E10A98}" srcOrd="0" destOrd="0" presId="urn:microsoft.com/office/officeart/2018/2/layout/IconCircleList"/>
    <dgm:cxn modelId="{081FC44C-D21E-49E9-BDFC-BCBFFF29CDBA}" type="presParOf" srcId="{DD75D423-E89F-4010-BDE5-9A89A9B34220}" destId="{5A00622B-06E2-4527-8720-C7A3CB41E319}" srcOrd="1" destOrd="0" presId="urn:microsoft.com/office/officeart/2018/2/layout/IconCircleList"/>
    <dgm:cxn modelId="{C667C3EF-245A-4B3A-AA0C-AC67493B30FB}" type="presParOf" srcId="{DD75D423-E89F-4010-BDE5-9A89A9B34220}" destId="{27ED31CF-C224-43F1-8E8A-B4514F497763}" srcOrd="2" destOrd="0" presId="urn:microsoft.com/office/officeart/2018/2/layout/IconCircleList"/>
    <dgm:cxn modelId="{58B8F5F8-1539-409D-A215-13D47CF57212}" type="presParOf" srcId="{DD75D423-E89F-4010-BDE5-9A89A9B34220}" destId="{2AA3A9C5-8C90-4C36-8A7C-F927DFF16074}" srcOrd="3" destOrd="0" presId="urn:microsoft.com/office/officeart/2018/2/layout/IconCircleList"/>
    <dgm:cxn modelId="{84922FDD-3E82-4135-87F9-7E5584F1857E}" type="presParOf" srcId="{74A562A7-C088-48F9-A03B-9EB7D209B64D}" destId="{B522AC3B-7F87-4A30-9CCE-38279513F28C}" srcOrd="3" destOrd="0" presId="urn:microsoft.com/office/officeart/2018/2/layout/IconCircleList"/>
    <dgm:cxn modelId="{973A66DC-1D09-4DD7-B1B2-ACCA057D4475}" type="presParOf" srcId="{74A562A7-C088-48F9-A03B-9EB7D209B64D}" destId="{BAD1A074-12F3-4E31-A509-CB129AEB989B}" srcOrd="4" destOrd="0" presId="urn:microsoft.com/office/officeart/2018/2/layout/IconCircleList"/>
    <dgm:cxn modelId="{91181C70-BA6B-4FCD-BB85-1242B23E40B5}" type="presParOf" srcId="{BAD1A074-12F3-4E31-A509-CB129AEB989B}" destId="{6FFD6397-AF14-43F8-BD47-0CA23E62800D}" srcOrd="0" destOrd="0" presId="urn:microsoft.com/office/officeart/2018/2/layout/IconCircleList"/>
    <dgm:cxn modelId="{17AAC3BE-ECA2-4840-82ED-D13B46AF2D46}" type="presParOf" srcId="{BAD1A074-12F3-4E31-A509-CB129AEB989B}" destId="{6D4449EC-D73A-48C6-8B25-C31C29022F8D}" srcOrd="1" destOrd="0" presId="urn:microsoft.com/office/officeart/2018/2/layout/IconCircleList"/>
    <dgm:cxn modelId="{42ADBB98-9D41-4D43-9A85-6BAF55CB016B}" type="presParOf" srcId="{BAD1A074-12F3-4E31-A509-CB129AEB989B}" destId="{E60AC783-E419-4328-A4C0-AF271EFCF636}" srcOrd="2" destOrd="0" presId="urn:microsoft.com/office/officeart/2018/2/layout/IconCircleList"/>
    <dgm:cxn modelId="{AB5343C4-0722-4A94-9D48-84F1313AA96E}" type="presParOf" srcId="{BAD1A074-12F3-4E31-A509-CB129AEB989B}" destId="{42CF0B38-49B4-4B2A-B53D-AE0F9B6121FA}" srcOrd="3" destOrd="0" presId="urn:microsoft.com/office/officeart/2018/2/layout/IconCircleList"/>
    <dgm:cxn modelId="{E35B35D4-4E75-4E22-BCA2-1F6EC9E774A7}" type="presParOf" srcId="{74A562A7-C088-48F9-A03B-9EB7D209B64D}" destId="{8D5E3A44-AE6F-4DFD-898F-BC05B281C70E}" srcOrd="5" destOrd="0" presId="urn:microsoft.com/office/officeart/2018/2/layout/IconCircleList"/>
    <dgm:cxn modelId="{CE7CBEFB-E932-45C7-8ACC-93C7C0C08434}" type="presParOf" srcId="{74A562A7-C088-48F9-A03B-9EB7D209B64D}" destId="{457230EE-DB54-4AAC-91E3-3398FF8902D1}" srcOrd="6" destOrd="0" presId="urn:microsoft.com/office/officeart/2018/2/layout/IconCircleList"/>
    <dgm:cxn modelId="{EDB2CCBE-EFEE-4562-A3E1-CCE0624EEFDD}" type="presParOf" srcId="{457230EE-DB54-4AAC-91E3-3398FF8902D1}" destId="{E29389C3-60A0-42A4-AC92-504E94B87CD6}" srcOrd="0" destOrd="0" presId="urn:microsoft.com/office/officeart/2018/2/layout/IconCircleList"/>
    <dgm:cxn modelId="{F6C2C676-0BE1-4567-BBEE-A10370661602}" type="presParOf" srcId="{457230EE-DB54-4AAC-91E3-3398FF8902D1}" destId="{D8375F35-D88F-4AC2-ACBD-A80C8CB18EC9}" srcOrd="1" destOrd="0" presId="urn:microsoft.com/office/officeart/2018/2/layout/IconCircleList"/>
    <dgm:cxn modelId="{3EDFE3B9-27C5-41EF-99A7-EC000A457C08}" type="presParOf" srcId="{457230EE-DB54-4AAC-91E3-3398FF8902D1}" destId="{11F37CEC-9BE0-452F-B4E8-97CCE9580572}" srcOrd="2" destOrd="0" presId="urn:microsoft.com/office/officeart/2018/2/layout/IconCircleList"/>
    <dgm:cxn modelId="{69EB241C-8E34-4D97-8BFE-7B251680C958}" type="presParOf" srcId="{457230EE-DB54-4AAC-91E3-3398FF8902D1}" destId="{23A939F9-9E7F-4C92-AF69-EC51F380D253}" srcOrd="3" destOrd="0" presId="urn:microsoft.com/office/officeart/2018/2/layout/IconCircleList"/>
    <dgm:cxn modelId="{B960D4E7-CCB5-433A-9C0C-A9759CF87D7E}" type="presParOf" srcId="{74A562A7-C088-48F9-A03B-9EB7D209B64D}" destId="{B3D441E7-B104-458F-8A25-A6B5324B23CD}" srcOrd="7" destOrd="0" presId="urn:microsoft.com/office/officeart/2018/2/layout/IconCircleList"/>
    <dgm:cxn modelId="{7E89A7C8-4177-44CA-8DE4-5759938EBF54}" type="presParOf" srcId="{74A562A7-C088-48F9-A03B-9EB7D209B64D}" destId="{50F93BF0-B5C4-44E9-8B9B-20A0C17F0C74}" srcOrd="8" destOrd="0" presId="urn:microsoft.com/office/officeart/2018/2/layout/IconCircleList"/>
    <dgm:cxn modelId="{984FDB86-96D6-48F1-9711-72B192F8813C}" type="presParOf" srcId="{50F93BF0-B5C4-44E9-8B9B-20A0C17F0C74}" destId="{9B9DDF3D-CE93-4A38-A257-41DB63969EDF}" srcOrd="0" destOrd="0" presId="urn:microsoft.com/office/officeart/2018/2/layout/IconCircleList"/>
    <dgm:cxn modelId="{D25E8626-890F-4C62-8974-B69D5CC37DDF}" type="presParOf" srcId="{50F93BF0-B5C4-44E9-8B9B-20A0C17F0C74}" destId="{9EC73D56-7118-41E2-9576-E1D635673A2D}" srcOrd="1" destOrd="0" presId="urn:microsoft.com/office/officeart/2018/2/layout/IconCircleList"/>
    <dgm:cxn modelId="{F75FE283-16F6-42E3-9BD0-D3648B6284F9}" type="presParOf" srcId="{50F93BF0-B5C4-44E9-8B9B-20A0C17F0C74}" destId="{BD3E7AA2-E6DA-4D71-A63F-B1D8AC6E5E5D}" srcOrd="2" destOrd="0" presId="urn:microsoft.com/office/officeart/2018/2/layout/IconCircleList"/>
    <dgm:cxn modelId="{89424BD7-3E20-492E-8A18-B8F534D57220}" type="presParOf" srcId="{50F93BF0-B5C4-44E9-8B9B-20A0C17F0C74}" destId="{FBD590EB-7472-4EA5-BF37-9D38C7EFC089}" srcOrd="3" destOrd="0" presId="urn:microsoft.com/office/officeart/2018/2/layout/IconCircleList"/>
    <dgm:cxn modelId="{EC2D0AAC-9749-4DC6-B6FB-578A459B3198}" type="presParOf" srcId="{74A562A7-C088-48F9-A03B-9EB7D209B64D}" destId="{2770D565-5A60-4B00-9DE4-EB9440E81230}" srcOrd="9" destOrd="0" presId="urn:microsoft.com/office/officeart/2018/2/layout/IconCircleList"/>
    <dgm:cxn modelId="{FAA482AE-5C54-40D6-A8CF-1D6924725FE2}" type="presParOf" srcId="{74A562A7-C088-48F9-A03B-9EB7D209B64D}" destId="{D3BAFA15-C979-4ED0-A181-1C87D7727356}" srcOrd="10" destOrd="0" presId="urn:microsoft.com/office/officeart/2018/2/layout/IconCircleList"/>
    <dgm:cxn modelId="{F9140C48-D6FC-448A-AEAC-3D4BF5FEBECD}" type="presParOf" srcId="{D3BAFA15-C979-4ED0-A181-1C87D7727356}" destId="{D8328ADD-0545-4BED-A385-D6FA002C9373}" srcOrd="0" destOrd="0" presId="urn:microsoft.com/office/officeart/2018/2/layout/IconCircleList"/>
    <dgm:cxn modelId="{DDD829E2-9665-44C3-AD35-DE84ADE27C17}" type="presParOf" srcId="{D3BAFA15-C979-4ED0-A181-1C87D7727356}" destId="{8C8793E1-B7A9-4A1C-93CC-FC8583F4B170}" srcOrd="1" destOrd="0" presId="urn:microsoft.com/office/officeart/2018/2/layout/IconCircleList"/>
    <dgm:cxn modelId="{90FB23EC-2653-4502-904B-294EB721AE03}" type="presParOf" srcId="{D3BAFA15-C979-4ED0-A181-1C87D7727356}" destId="{224D0D27-9000-4AEB-B91A-22C5FD230870}" srcOrd="2" destOrd="0" presId="urn:microsoft.com/office/officeart/2018/2/layout/IconCircleList"/>
    <dgm:cxn modelId="{C08A0944-25AC-442A-A889-E2009D1B7D6F}" type="presParOf" srcId="{D3BAFA15-C979-4ED0-A181-1C87D7727356}" destId="{056CC8E0-7A32-4944-8BD6-3E9CBB0D67F8}" srcOrd="3" destOrd="0" presId="urn:microsoft.com/office/officeart/2018/2/layout/IconCircleList"/>
    <dgm:cxn modelId="{88F3E8F8-D325-413A-A8BF-2701DC6EB2C2}" type="presParOf" srcId="{74A562A7-C088-48F9-A03B-9EB7D209B64D}" destId="{FBCA710A-3404-4379-BD89-998580704F08}" srcOrd="11" destOrd="0" presId="urn:microsoft.com/office/officeart/2018/2/layout/IconCircleList"/>
    <dgm:cxn modelId="{7A0A7E4F-9686-4F24-8B1E-B0AF0C2A875B}" type="presParOf" srcId="{74A562A7-C088-48F9-A03B-9EB7D209B64D}" destId="{528159D6-E574-474B-8365-7A79841F886A}" srcOrd="12" destOrd="0" presId="urn:microsoft.com/office/officeart/2018/2/layout/IconCircleList"/>
    <dgm:cxn modelId="{F38F5E8E-B21C-4392-8678-D41F5C81BCEA}" type="presParOf" srcId="{528159D6-E574-474B-8365-7A79841F886A}" destId="{E59A030E-4F88-4436-A848-E0AB50A888C5}" srcOrd="0" destOrd="0" presId="urn:microsoft.com/office/officeart/2018/2/layout/IconCircleList"/>
    <dgm:cxn modelId="{D8A9E01A-F72A-4916-846A-5B790614D2AD}" type="presParOf" srcId="{528159D6-E574-474B-8365-7A79841F886A}" destId="{4224E538-3A30-43B9-B245-3E1916F2E906}" srcOrd="1" destOrd="0" presId="urn:microsoft.com/office/officeart/2018/2/layout/IconCircleList"/>
    <dgm:cxn modelId="{AD50D18F-FEF3-48CC-9E58-D851EF9D7DE9}" type="presParOf" srcId="{528159D6-E574-474B-8365-7A79841F886A}" destId="{9E7CCC03-504D-4B51-93ED-57879D0EADFF}" srcOrd="2" destOrd="0" presId="urn:microsoft.com/office/officeart/2018/2/layout/IconCircleList"/>
    <dgm:cxn modelId="{3FB9471A-E0B7-4504-BA99-4BFFE6C0A823}" type="presParOf" srcId="{528159D6-E574-474B-8365-7A79841F886A}" destId="{2EFE551D-A2F9-4CC5-A3BF-346EBBA515F5}" srcOrd="3" destOrd="0" presId="urn:microsoft.com/office/officeart/2018/2/layout/IconCircleList"/>
    <dgm:cxn modelId="{1A840F81-E6CE-4046-BD98-82FD6226C31C}" type="presParOf" srcId="{74A562A7-C088-48F9-A03B-9EB7D209B64D}" destId="{450AE479-EC6E-4DC4-A09A-74E0D41BD2E7}" srcOrd="13" destOrd="0" presId="urn:microsoft.com/office/officeart/2018/2/layout/IconCircleList"/>
    <dgm:cxn modelId="{530F0F9B-7FEF-4A5E-9056-EEFA8FCE52E3}" type="presParOf" srcId="{74A562A7-C088-48F9-A03B-9EB7D209B64D}" destId="{7D409385-C314-4E43-824D-980DA03E95F6}" srcOrd="14" destOrd="0" presId="urn:microsoft.com/office/officeart/2018/2/layout/IconCircleList"/>
    <dgm:cxn modelId="{D3585C32-5E5E-4699-A38A-22C5B4F7E66F}" type="presParOf" srcId="{7D409385-C314-4E43-824D-980DA03E95F6}" destId="{D555B7E0-0385-40C3-9646-BBED27B39A3A}" srcOrd="0" destOrd="0" presId="urn:microsoft.com/office/officeart/2018/2/layout/IconCircleList"/>
    <dgm:cxn modelId="{6BFD92C5-BE84-481A-A213-69C34ECAEDBE}" type="presParOf" srcId="{7D409385-C314-4E43-824D-980DA03E95F6}" destId="{F94965B3-F85F-4CDD-8EC9-33BE39FCEF16}" srcOrd="1" destOrd="0" presId="urn:microsoft.com/office/officeart/2018/2/layout/IconCircleList"/>
    <dgm:cxn modelId="{41D6AE35-3391-4B6F-A1CA-8EC3AD51CA8D}" type="presParOf" srcId="{7D409385-C314-4E43-824D-980DA03E95F6}" destId="{1A92E7D8-F9C4-4B22-B3BE-8D5EBB04EBC4}" srcOrd="2" destOrd="0" presId="urn:microsoft.com/office/officeart/2018/2/layout/IconCircleList"/>
    <dgm:cxn modelId="{AD93D25A-C537-46AB-85DC-4808F8281A5E}" type="presParOf" srcId="{7D409385-C314-4E43-824D-980DA03E95F6}" destId="{5434FAC0-66EB-400D-AF94-4E354BD4CBB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BD1090-A8F1-4BF8-856A-637383A205C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D1542AA-1C07-40DA-91EE-E2D20544390A}">
      <dgm:prSet custT="1"/>
      <dgm:spPr/>
      <dgm:t>
        <a:bodyPr/>
        <a:lstStyle/>
        <a:p>
          <a:pPr algn="just"/>
          <a:r>
            <a:rPr lang="en-US" sz="1400" b="1" dirty="0">
              <a:solidFill>
                <a:schemeClr val="tx1"/>
              </a:solidFill>
              <a:latin typeface="Arial" panose="020B0604020202020204" pitchFamily="34" charset="0"/>
              <a:cs typeface="Arial" panose="020B0604020202020204" pitchFamily="34" charset="0"/>
            </a:rPr>
            <a:t>Website – Only one Area in our Region hosts their own website, the other areas rely on the Region’s website to post flyers for events and information. This is also where convention info and registrations are accessed.</a:t>
          </a:r>
        </a:p>
      </dgm:t>
    </dgm:pt>
    <dgm:pt modelId="{0CD1F2C6-C673-410B-B0FC-20F505BEABF3}" type="parTrans" cxnId="{96A613B8-9694-4BA9-8CFB-8A1D5C601641}">
      <dgm:prSet/>
      <dgm:spPr/>
      <dgm:t>
        <a:bodyPr/>
        <a:lstStyle/>
        <a:p>
          <a:endParaRPr lang="en-US"/>
        </a:p>
      </dgm:t>
    </dgm:pt>
    <dgm:pt modelId="{0466787A-E6E7-491F-BC73-4E1119885DE4}" type="sibTrans" cxnId="{96A613B8-9694-4BA9-8CFB-8A1D5C601641}">
      <dgm:prSet/>
      <dgm:spPr/>
      <dgm:t>
        <a:bodyPr/>
        <a:lstStyle/>
        <a:p>
          <a:endParaRPr lang="en-US"/>
        </a:p>
      </dgm:t>
    </dgm:pt>
    <dgm:pt modelId="{219D312E-488B-4C5B-B9FA-55A649769E31}">
      <dgm:prSet custT="1"/>
      <dgm:spPr/>
      <dgm:t>
        <a:bodyPr/>
        <a:lstStyle/>
        <a:p>
          <a:pPr algn="just"/>
          <a:r>
            <a:rPr lang="en-US" sz="1400" b="1" dirty="0">
              <a:solidFill>
                <a:schemeClr val="tx1"/>
              </a:solidFill>
              <a:latin typeface="Arial" panose="020B0604020202020204" pitchFamily="34" charset="0"/>
              <a:cs typeface="Arial" panose="020B0604020202020204" pitchFamily="34" charset="0"/>
            </a:rPr>
            <a:t>Meeting lists – Referring to the fact that only one of Areas hosts a website, the entire Region’s meeting lists is housed on our website</a:t>
          </a:r>
        </a:p>
      </dgm:t>
    </dgm:pt>
    <dgm:pt modelId="{860AA700-97ED-45FC-BFC5-50CB120AE6DC}" type="parTrans" cxnId="{978458E4-5646-4353-ADD6-9790DB50DE31}">
      <dgm:prSet/>
      <dgm:spPr/>
      <dgm:t>
        <a:bodyPr/>
        <a:lstStyle/>
        <a:p>
          <a:endParaRPr lang="en-US"/>
        </a:p>
      </dgm:t>
    </dgm:pt>
    <dgm:pt modelId="{E4C16258-7D99-49B6-A04E-9C3468387FE1}" type="sibTrans" cxnId="{978458E4-5646-4353-ADD6-9790DB50DE31}">
      <dgm:prSet/>
      <dgm:spPr/>
      <dgm:t>
        <a:bodyPr/>
        <a:lstStyle/>
        <a:p>
          <a:endParaRPr lang="en-US"/>
        </a:p>
      </dgm:t>
    </dgm:pt>
    <dgm:pt modelId="{7036ED9F-CA95-42FA-80B7-37739A92ED8D}">
      <dgm:prSet custT="1"/>
      <dgm:spPr/>
      <dgm:t>
        <a:bodyPr/>
        <a:lstStyle/>
        <a:p>
          <a:pPr algn="just"/>
          <a:r>
            <a:rPr lang="en-US" sz="1400" b="1" dirty="0">
              <a:solidFill>
                <a:schemeClr val="tx1"/>
              </a:solidFill>
              <a:latin typeface="Arial" panose="020B0604020202020204" pitchFamily="34" charset="0"/>
              <a:cs typeface="Arial" panose="020B0604020202020204" pitchFamily="34" charset="0"/>
            </a:rPr>
            <a:t>Workshops – Areas can request workshops from the Region that can benefit their Area. Region also presents all new projects from NAWS and the WSC in the form of workshops</a:t>
          </a:r>
        </a:p>
      </dgm:t>
    </dgm:pt>
    <dgm:pt modelId="{DFD5F34F-968F-4781-82A2-4650B5507293}" type="parTrans" cxnId="{ACEAD19F-3672-4C84-9158-720558BC789F}">
      <dgm:prSet/>
      <dgm:spPr/>
      <dgm:t>
        <a:bodyPr/>
        <a:lstStyle/>
        <a:p>
          <a:endParaRPr lang="en-US"/>
        </a:p>
      </dgm:t>
    </dgm:pt>
    <dgm:pt modelId="{AFFEC9F3-F13D-43BB-B517-35310C04760B}" type="sibTrans" cxnId="{ACEAD19F-3672-4C84-9158-720558BC789F}">
      <dgm:prSet/>
      <dgm:spPr/>
      <dgm:t>
        <a:bodyPr/>
        <a:lstStyle/>
        <a:p>
          <a:endParaRPr lang="en-US"/>
        </a:p>
      </dgm:t>
    </dgm:pt>
    <dgm:pt modelId="{422B2E3A-A1CC-4A9B-A07E-C639B6D74CD0}">
      <dgm:prSet custT="1"/>
      <dgm:spPr/>
      <dgm:t>
        <a:bodyPr/>
        <a:lstStyle/>
        <a:p>
          <a:pPr algn="just"/>
          <a:r>
            <a:rPr lang="en-US" sz="1400" b="1" dirty="0">
              <a:solidFill>
                <a:schemeClr val="tx1"/>
              </a:solidFill>
              <a:latin typeface="Arial" panose="020B0604020202020204" pitchFamily="34" charset="0"/>
              <a:cs typeface="Arial" panose="020B0604020202020204" pitchFamily="34" charset="0"/>
            </a:rPr>
            <a:t>Area concerns and needs – Areas that are struggling with issues can bring them to Region for advice on best practices and gather information from other Areas. If an Area has a need that Region can assist with, they can be brought to Region via their RCM</a:t>
          </a:r>
        </a:p>
      </dgm:t>
    </dgm:pt>
    <dgm:pt modelId="{7F47BEC1-5513-40D6-97D3-80C7EAD32AB6}" type="parTrans" cxnId="{FE05D403-0340-483F-8925-2C66BB126948}">
      <dgm:prSet/>
      <dgm:spPr/>
      <dgm:t>
        <a:bodyPr/>
        <a:lstStyle/>
        <a:p>
          <a:endParaRPr lang="en-US"/>
        </a:p>
      </dgm:t>
    </dgm:pt>
    <dgm:pt modelId="{A86814F5-B393-485A-B35E-3EEF6EFDD105}" type="sibTrans" cxnId="{FE05D403-0340-483F-8925-2C66BB126948}">
      <dgm:prSet/>
      <dgm:spPr/>
      <dgm:t>
        <a:bodyPr/>
        <a:lstStyle/>
        <a:p>
          <a:endParaRPr lang="en-US"/>
        </a:p>
      </dgm:t>
    </dgm:pt>
    <dgm:pt modelId="{BD3EE561-0678-4AD3-A523-CEDD204EF3D5}">
      <dgm:prSet custT="1"/>
      <dgm:spPr/>
      <dgm:t>
        <a:bodyPr/>
        <a:lstStyle/>
        <a:p>
          <a:pPr algn="just"/>
          <a:r>
            <a:rPr lang="en-US" sz="1400" b="1" dirty="0">
              <a:solidFill>
                <a:schemeClr val="tx1"/>
              </a:solidFill>
              <a:latin typeface="Arial" panose="020B0604020202020204" pitchFamily="34" charset="0"/>
              <a:cs typeface="Arial" panose="020B0604020202020204" pitchFamily="34" charset="0"/>
            </a:rPr>
            <a:t>Convention – Region hosts a convention every year, this promotes unity, fellowship and provides funding for the Region. It brings addicts from all over to celebrate our fellowship</a:t>
          </a:r>
        </a:p>
      </dgm:t>
    </dgm:pt>
    <dgm:pt modelId="{148F49A2-E0EC-4336-A166-15D8F8FDD169}" type="parTrans" cxnId="{E449CE16-06B9-4F5F-A67F-C5DE20064502}">
      <dgm:prSet/>
      <dgm:spPr/>
      <dgm:t>
        <a:bodyPr/>
        <a:lstStyle/>
        <a:p>
          <a:endParaRPr lang="en-US"/>
        </a:p>
      </dgm:t>
    </dgm:pt>
    <dgm:pt modelId="{FB994A7D-1E5E-4CC5-AB77-B43A5509CC19}" type="sibTrans" cxnId="{E449CE16-06B9-4F5F-A67F-C5DE20064502}">
      <dgm:prSet/>
      <dgm:spPr/>
      <dgm:t>
        <a:bodyPr/>
        <a:lstStyle/>
        <a:p>
          <a:endParaRPr lang="en-US"/>
        </a:p>
      </dgm:t>
    </dgm:pt>
    <dgm:pt modelId="{091CB463-7CF6-449F-A777-0DDD86DFE526}">
      <dgm:prSet custT="1"/>
      <dgm:spPr/>
      <dgm:t>
        <a:bodyPr/>
        <a:lstStyle/>
        <a:p>
          <a:pPr algn="just"/>
          <a:r>
            <a:rPr lang="en-US" sz="1400" b="1" dirty="0">
              <a:solidFill>
                <a:schemeClr val="tx1"/>
              </a:solidFill>
              <a:latin typeface="Arial" panose="020B0604020202020204" pitchFamily="34" charset="0"/>
              <a:cs typeface="Arial" panose="020B0604020202020204" pitchFamily="34" charset="0"/>
            </a:rPr>
            <a:t>GSR Assembly – This is the opportunity GSR’s from all the Areas can gather and learn more about NA, and bring the voice of their groups to Region to be sent to the WSC</a:t>
          </a:r>
        </a:p>
      </dgm:t>
    </dgm:pt>
    <dgm:pt modelId="{128C563E-CB44-4E99-8EE5-A01F15D7CB14}" type="parTrans" cxnId="{0ED75D8D-4076-457D-8C06-BD9FCA2EA5FB}">
      <dgm:prSet/>
      <dgm:spPr/>
      <dgm:t>
        <a:bodyPr/>
        <a:lstStyle/>
        <a:p>
          <a:endParaRPr lang="en-US"/>
        </a:p>
      </dgm:t>
    </dgm:pt>
    <dgm:pt modelId="{1FA2637D-7714-4F22-AA8E-7CAF5F7F7E11}" type="sibTrans" cxnId="{0ED75D8D-4076-457D-8C06-BD9FCA2EA5FB}">
      <dgm:prSet/>
      <dgm:spPr/>
      <dgm:t>
        <a:bodyPr/>
        <a:lstStyle/>
        <a:p>
          <a:endParaRPr lang="en-US"/>
        </a:p>
      </dgm:t>
    </dgm:pt>
    <dgm:pt modelId="{03456A41-4856-4AEA-9C71-AC606F402CC4}">
      <dgm:prSet custT="1"/>
      <dgm:spPr/>
      <dgm:t>
        <a:bodyPr/>
        <a:lstStyle/>
        <a:p>
          <a:pPr algn="just"/>
          <a:r>
            <a:rPr lang="en-US" sz="1400" b="1" dirty="0">
              <a:solidFill>
                <a:schemeClr val="tx1"/>
              </a:solidFill>
              <a:latin typeface="Arial" panose="020B0604020202020204" pitchFamily="34" charset="0"/>
              <a:cs typeface="Arial" panose="020B0604020202020204" pitchFamily="34" charset="0"/>
            </a:rPr>
            <a:t>Carrying the Voice of your Area to the WSC and NAWS – Your Area has a voice in the Worldwide Fellowship, Region ensures your voice is heard </a:t>
          </a:r>
        </a:p>
        <a:p>
          <a:pPr algn="l"/>
          <a:endParaRPr lang="en-US" sz="1400" b="1" dirty="0">
            <a:solidFill>
              <a:schemeClr val="tx1"/>
            </a:solidFill>
            <a:latin typeface="Arial" panose="020B0604020202020204" pitchFamily="34" charset="0"/>
            <a:cs typeface="Arial" panose="020B0604020202020204" pitchFamily="34" charset="0"/>
          </a:endParaRPr>
        </a:p>
      </dgm:t>
    </dgm:pt>
    <dgm:pt modelId="{91957127-9535-4F99-B57C-FB1A4D6EC80F}" type="parTrans" cxnId="{3671CC08-CC1B-48C6-A09D-7F6B24A72D09}">
      <dgm:prSet/>
      <dgm:spPr/>
      <dgm:t>
        <a:bodyPr/>
        <a:lstStyle/>
        <a:p>
          <a:endParaRPr lang="en-US"/>
        </a:p>
      </dgm:t>
    </dgm:pt>
    <dgm:pt modelId="{0A3D61D5-A518-48F6-A737-E51E196ECE5A}" type="sibTrans" cxnId="{3671CC08-CC1B-48C6-A09D-7F6B24A72D09}">
      <dgm:prSet/>
      <dgm:spPr/>
      <dgm:t>
        <a:bodyPr/>
        <a:lstStyle/>
        <a:p>
          <a:endParaRPr lang="en-US"/>
        </a:p>
      </dgm:t>
    </dgm:pt>
    <dgm:pt modelId="{D046A863-B4D3-4E0F-94BA-2E544F646B90}">
      <dgm:prSet custT="1"/>
      <dgm:spPr/>
      <dgm:t>
        <a:bodyPr/>
        <a:lstStyle/>
        <a:p>
          <a:pPr algn="just"/>
          <a:r>
            <a:rPr lang="en-US" sz="1400" b="1" dirty="0">
              <a:solidFill>
                <a:schemeClr val="tx1"/>
              </a:solidFill>
              <a:latin typeface="Arial" panose="020B0604020202020204" pitchFamily="34" charset="0"/>
              <a:cs typeface="Arial" panose="020B0604020202020204" pitchFamily="34" charset="0"/>
            </a:rPr>
            <a:t>Provides Information from NAWS on Projects, Literature and Events – Information passed along assists Areas in feeling that they are a part of the fellowship and gives the addict their place in the NA community</a:t>
          </a:r>
        </a:p>
      </dgm:t>
    </dgm:pt>
    <dgm:pt modelId="{5849CD9D-7CB6-46DE-AB22-ACD86F7EBEFD}" type="parTrans" cxnId="{598565E2-AB33-423D-97F8-DE8A5887F643}">
      <dgm:prSet/>
      <dgm:spPr/>
      <dgm:t>
        <a:bodyPr/>
        <a:lstStyle/>
        <a:p>
          <a:endParaRPr lang="en-US"/>
        </a:p>
      </dgm:t>
    </dgm:pt>
    <dgm:pt modelId="{26BB0E4A-351D-464E-8DFB-A214D0E90675}" type="sibTrans" cxnId="{598565E2-AB33-423D-97F8-DE8A5887F643}">
      <dgm:prSet/>
      <dgm:spPr/>
      <dgm:t>
        <a:bodyPr/>
        <a:lstStyle/>
        <a:p>
          <a:endParaRPr lang="en-US"/>
        </a:p>
      </dgm:t>
    </dgm:pt>
    <dgm:pt modelId="{40766A9C-0216-4DC5-996D-9CD9A7E1F6EB}" type="pres">
      <dgm:prSet presAssocID="{57BD1090-A8F1-4BF8-856A-637383A205C2}" presName="linear" presStyleCnt="0">
        <dgm:presLayoutVars>
          <dgm:animLvl val="lvl"/>
          <dgm:resizeHandles val="exact"/>
        </dgm:presLayoutVars>
      </dgm:prSet>
      <dgm:spPr/>
    </dgm:pt>
    <dgm:pt modelId="{5E9DE7ED-8748-45F4-8348-8079658EE3BC}" type="pres">
      <dgm:prSet presAssocID="{5D1542AA-1C07-40DA-91EE-E2D20544390A}" presName="parentText" presStyleLbl="node1" presStyleIdx="0" presStyleCnt="8">
        <dgm:presLayoutVars>
          <dgm:chMax val="0"/>
          <dgm:bulletEnabled val="1"/>
        </dgm:presLayoutVars>
      </dgm:prSet>
      <dgm:spPr/>
    </dgm:pt>
    <dgm:pt modelId="{F4491C47-A31F-4ECE-831B-5C382467950C}" type="pres">
      <dgm:prSet presAssocID="{0466787A-E6E7-491F-BC73-4E1119885DE4}" presName="spacer" presStyleCnt="0"/>
      <dgm:spPr/>
    </dgm:pt>
    <dgm:pt modelId="{1CAF7938-4ABF-42CB-B48D-1B40A1FE2645}" type="pres">
      <dgm:prSet presAssocID="{219D312E-488B-4C5B-B9FA-55A649769E31}" presName="parentText" presStyleLbl="node1" presStyleIdx="1" presStyleCnt="8">
        <dgm:presLayoutVars>
          <dgm:chMax val="0"/>
          <dgm:bulletEnabled val="1"/>
        </dgm:presLayoutVars>
      </dgm:prSet>
      <dgm:spPr/>
    </dgm:pt>
    <dgm:pt modelId="{A365E416-B4C2-458A-AD1C-0DEB933DD5D2}" type="pres">
      <dgm:prSet presAssocID="{E4C16258-7D99-49B6-A04E-9C3468387FE1}" presName="spacer" presStyleCnt="0"/>
      <dgm:spPr/>
    </dgm:pt>
    <dgm:pt modelId="{458E7463-7830-4757-8CC2-0ABEF9A9CDF2}" type="pres">
      <dgm:prSet presAssocID="{7036ED9F-CA95-42FA-80B7-37739A92ED8D}" presName="parentText" presStyleLbl="node1" presStyleIdx="2" presStyleCnt="8">
        <dgm:presLayoutVars>
          <dgm:chMax val="0"/>
          <dgm:bulletEnabled val="1"/>
        </dgm:presLayoutVars>
      </dgm:prSet>
      <dgm:spPr/>
    </dgm:pt>
    <dgm:pt modelId="{008FFA61-CA95-400F-B2A0-4A464A530EF8}" type="pres">
      <dgm:prSet presAssocID="{AFFEC9F3-F13D-43BB-B517-35310C04760B}" presName="spacer" presStyleCnt="0"/>
      <dgm:spPr/>
    </dgm:pt>
    <dgm:pt modelId="{AC0E5E2F-C541-47CF-8770-ECEC57B8B68F}" type="pres">
      <dgm:prSet presAssocID="{422B2E3A-A1CC-4A9B-A07E-C639B6D74CD0}" presName="parentText" presStyleLbl="node1" presStyleIdx="3" presStyleCnt="8">
        <dgm:presLayoutVars>
          <dgm:chMax val="0"/>
          <dgm:bulletEnabled val="1"/>
        </dgm:presLayoutVars>
      </dgm:prSet>
      <dgm:spPr/>
    </dgm:pt>
    <dgm:pt modelId="{95AD2A16-FC12-4C3B-B309-C9D551BB7ACE}" type="pres">
      <dgm:prSet presAssocID="{A86814F5-B393-485A-B35E-3EEF6EFDD105}" presName="spacer" presStyleCnt="0"/>
      <dgm:spPr/>
    </dgm:pt>
    <dgm:pt modelId="{7778F3E8-8E39-4D12-A92E-7452714D77F4}" type="pres">
      <dgm:prSet presAssocID="{BD3EE561-0678-4AD3-A523-CEDD204EF3D5}" presName="parentText" presStyleLbl="node1" presStyleIdx="4" presStyleCnt="8">
        <dgm:presLayoutVars>
          <dgm:chMax val="0"/>
          <dgm:bulletEnabled val="1"/>
        </dgm:presLayoutVars>
      </dgm:prSet>
      <dgm:spPr/>
    </dgm:pt>
    <dgm:pt modelId="{D0D5EBA9-C23C-4C68-9A33-134C66E026CB}" type="pres">
      <dgm:prSet presAssocID="{FB994A7D-1E5E-4CC5-AB77-B43A5509CC19}" presName="spacer" presStyleCnt="0"/>
      <dgm:spPr/>
    </dgm:pt>
    <dgm:pt modelId="{A016B05B-1299-45CB-9CE1-FD15BD4549F2}" type="pres">
      <dgm:prSet presAssocID="{091CB463-7CF6-449F-A777-0DDD86DFE526}" presName="parentText" presStyleLbl="node1" presStyleIdx="5" presStyleCnt="8">
        <dgm:presLayoutVars>
          <dgm:chMax val="0"/>
          <dgm:bulletEnabled val="1"/>
        </dgm:presLayoutVars>
      </dgm:prSet>
      <dgm:spPr/>
    </dgm:pt>
    <dgm:pt modelId="{210277D3-8343-45D5-AAA3-AFEDEB8373CB}" type="pres">
      <dgm:prSet presAssocID="{1FA2637D-7714-4F22-AA8E-7CAF5F7F7E11}" presName="spacer" presStyleCnt="0"/>
      <dgm:spPr/>
    </dgm:pt>
    <dgm:pt modelId="{9C72E371-66E3-4B12-927A-FD5AD5E0CD76}" type="pres">
      <dgm:prSet presAssocID="{03456A41-4856-4AEA-9C71-AC606F402CC4}" presName="parentText" presStyleLbl="node1" presStyleIdx="6" presStyleCnt="8">
        <dgm:presLayoutVars>
          <dgm:chMax val="0"/>
          <dgm:bulletEnabled val="1"/>
        </dgm:presLayoutVars>
      </dgm:prSet>
      <dgm:spPr/>
    </dgm:pt>
    <dgm:pt modelId="{380707B0-DE63-48A9-A965-321114CA233A}" type="pres">
      <dgm:prSet presAssocID="{0A3D61D5-A518-48F6-A737-E51E196ECE5A}" presName="spacer" presStyleCnt="0"/>
      <dgm:spPr/>
    </dgm:pt>
    <dgm:pt modelId="{C8A39503-99F2-447D-A588-73E17D81BF56}" type="pres">
      <dgm:prSet presAssocID="{D046A863-B4D3-4E0F-94BA-2E544F646B90}" presName="parentText" presStyleLbl="node1" presStyleIdx="7" presStyleCnt="8">
        <dgm:presLayoutVars>
          <dgm:chMax val="0"/>
          <dgm:bulletEnabled val="1"/>
        </dgm:presLayoutVars>
      </dgm:prSet>
      <dgm:spPr/>
    </dgm:pt>
  </dgm:ptLst>
  <dgm:cxnLst>
    <dgm:cxn modelId="{FE05D403-0340-483F-8925-2C66BB126948}" srcId="{57BD1090-A8F1-4BF8-856A-637383A205C2}" destId="{422B2E3A-A1CC-4A9B-A07E-C639B6D74CD0}" srcOrd="3" destOrd="0" parTransId="{7F47BEC1-5513-40D6-97D3-80C7EAD32AB6}" sibTransId="{A86814F5-B393-485A-B35E-3EEF6EFDD105}"/>
    <dgm:cxn modelId="{3671CC08-CC1B-48C6-A09D-7F6B24A72D09}" srcId="{57BD1090-A8F1-4BF8-856A-637383A205C2}" destId="{03456A41-4856-4AEA-9C71-AC606F402CC4}" srcOrd="6" destOrd="0" parTransId="{91957127-9535-4F99-B57C-FB1A4D6EC80F}" sibTransId="{0A3D61D5-A518-48F6-A737-E51E196ECE5A}"/>
    <dgm:cxn modelId="{E449CE16-06B9-4F5F-A67F-C5DE20064502}" srcId="{57BD1090-A8F1-4BF8-856A-637383A205C2}" destId="{BD3EE561-0678-4AD3-A523-CEDD204EF3D5}" srcOrd="4" destOrd="0" parTransId="{148F49A2-E0EC-4336-A166-15D8F8FDD169}" sibTransId="{FB994A7D-1E5E-4CC5-AB77-B43A5509CC19}"/>
    <dgm:cxn modelId="{78DD4925-DE10-4966-A29D-94DBC6E7DB7D}" type="presOf" srcId="{BD3EE561-0678-4AD3-A523-CEDD204EF3D5}" destId="{7778F3E8-8E39-4D12-A92E-7452714D77F4}" srcOrd="0" destOrd="0" presId="urn:microsoft.com/office/officeart/2005/8/layout/vList2"/>
    <dgm:cxn modelId="{5484DC34-2CF6-4457-B479-ECDA507E9707}" type="presOf" srcId="{5D1542AA-1C07-40DA-91EE-E2D20544390A}" destId="{5E9DE7ED-8748-45F4-8348-8079658EE3BC}" srcOrd="0" destOrd="0" presId="urn:microsoft.com/office/officeart/2005/8/layout/vList2"/>
    <dgm:cxn modelId="{915DC870-D795-489E-AF5D-692C3B18698C}" type="presOf" srcId="{422B2E3A-A1CC-4A9B-A07E-C639B6D74CD0}" destId="{AC0E5E2F-C541-47CF-8770-ECEC57B8B68F}" srcOrd="0" destOrd="0" presId="urn:microsoft.com/office/officeart/2005/8/layout/vList2"/>
    <dgm:cxn modelId="{4EABA377-7724-407B-9B25-889D05746529}" type="presOf" srcId="{D046A863-B4D3-4E0F-94BA-2E544F646B90}" destId="{C8A39503-99F2-447D-A588-73E17D81BF56}" srcOrd="0" destOrd="0" presId="urn:microsoft.com/office/officeart/2005/8/layout/vList2"/>
    <dgm:cxn modelId="{0ED75D8D-4076-457D-8C06-BD9FCA2EA5FB}" srcId="{57BD1090-A8F1-4BF8-856A-637383A205C2}" destId="{091CB463-7CF6-449F-A777-0DDD86DFE526}" srcOrd="5" destOrd="0" parTransId="{128C563E-CB44-4E99-8EE5-A01F15D7CB14}" sibTransId="{1FA2637D-7714-4F22-AA8E-7CAF5F7F7E11}"/>
    <dgm:cxn modelId="{ACEAD19F-3672-4C84-9158-720558BC789F}" srcId="{57BD1090-A8F1-4BF8-856A-637383A205C2}" destId="{7036ED9F-CA95-42FA-80B7-37739A92ED8D}" srcOrd="2" destOrd="0" parTransId="{DFD5F34F-968F-4781-82A2-4650B5507293}" sibTransId="{AFFEC9F3-F13D-43BB-B517-35310C04760B}"/>
    <dgm:cxn modelId="{248716A9-E1FE-4672-9C16-5B7C0986432D}" type="presOf" srcId="{091CB463-7CF6-449F-A777-0DDD86DFE526}" destId="{A016B05B-1299-45CB-9CE1-FD15BD4549F2}" srcOrd="0" destOrd="0" presId="urn:microsoft.com/office/officeart/2005/8/layout/vList2"/>
    <dgm:cxn modelId="{96A613B8-9694-4BA9-8CFB-8A1D5C601641}" srcId="{57BD1090-A8F1-4BF8-856A-637383A205C2}" destId="{5D1542AA-1C07-40DA-91EE-E2D20544390A}" srcOrd="0" destOrd="0" parTransId="{0CD1F2C6-C673-410B-B0FC-20F505BEABF3}" sibTransId="{0466787A-E6E7-491F-BC73-4E1119885DE4}"/>
    <dgm:cxn modelId="{73AC92CC-DC3B-4DDD-AE3A-4E42BB1A77F0}" type="presOf" srcId="{7036ED9F-CA95-42FA-80B7-37739A92ED8D}" destId="{458E7463-7830-4757-8CC2-0ABEF9A9CDF2}" srcOrd="0" destOrd="0" presId="urn:microsoft.com/office/officeart/2005/8/layout/vList2"/>
    <dgm:cxn modelId="{87BFB3D6-0E03-479E-8D2C-3EDDA0DF88D2}" type="presOf" srcId="{57BD1090-A8F1-4BF8-856A-637383A205C2}" destId="{40766A9C-0216-4DC5-996D-9CD9A7E1F6EB}" srcOrd="0" destOrd="0" presId="urn:microsoft.com/office/officeart/2005/8/layout/vList2"/>
    <dgm:cxn modelId="{C7A119DA-9A44-4F6D-9BCA-B361A6024171}" type="presOf" srcId="{219D312E-488B-4C5B-B9FA-55A649769E31}" destId="{1CAF7938-4ABF-42CB-B48D-1B40A1FE2645}" srcOrd="0" destOrd="0" presId="urn:microsoft.com/office/officeart/2005/8/layout/vList2"/>
    <dgm:cxn modelId="{598565E2-AB33-423D-97F8-DE8A5887F643}" srcId="{57BD1090-A8F1-4BF8-856A-637383A205C2}" destId="{D046A863-B4D3-4E0F-94BA-2E544F646B90}" srcOrd="7" destOrd="0" parTransId="{5849CD9D-7CB6-46DE-AB22-ACD86F7EBEFD}" sibTransId="{26BB0E4A-351D-464E-8DFB-A214D0E90675}"/>
    <dgm:cxn modelId="{978458E4-5646-4353-ADD6-9790DB50DE31}" srcId="{57BD1090-A8F1-4BF8-856A-637383A205C2}" destId="{219D312E-488B-4C5B-B9FA-55A649769E31}" srcOrd="1" destOrd="0" parTransId="{860AA700-97ED-45FC-BFC5-50CB120AE6DC}" sibTransId="{E4C16258-7D99-49B6-A04E-9C3468387FE1}"/>
    <dgm:cxn modelId="{F44DD3F6-A61A-47AE-9B55-49FA06233C22}" type="presOf" srcId="{03456A41-4856-4AEA-9C71-AC606F402CC4}" destId="{9C72E371-66E3-4B12-927A-FD5AD5E0CD76}" srcOrd="0" destOrd="0" presId="urn:microsoft.com/office/officeart/2005/8/layout/vList2"/>
    <dgm:cxn modelId="{06CCCD9D-3A01-45B8-949E-92C545A8288A}" type="presParOf" srcId="{40766A9C-0216-4DC5-996D-9CD9A7E1F6EB}" destId="{5E9DE7ED-8748-45F4-8348-8079658EE3BC}" srcOrd="0" destOrd="0" presId="urn:microsoft.com/office/officeart/2005/8/layout/vList2"/>
    <dgm:cxn modelId="{EAAEE849-63FD-45E4-B4A1-3902A23C092F}" type="presParOf" srcId="{40766A9C-0216-4DC5-996D-9CD9A7E1F6EB}" destId="{F4491C47-A31F-4ECE-831B-5C382467950C}" srcOrd="1" destOrd="0" presId="urn:microsoft.com/office/officeart/2005/8/layout/vList2"/>
    <dgm:cxn modelId="{20DF4588-D93C-49E1-909E-94942450A6E0}" type="presParOf" srcId="{40766A9C-0216-4DC5-996D-9CD9A7E1F6EB}" destId="{1CAF7938-4ABF-42CB-B48D-1B40A1FE2645}" srcOrd="2" destOrd="0" presId="urn:microsoft.com/office/officeart/2005/8/layout/vList2"/>
    <dgm:cxn modelId="{EBC7E165-5B2B-476E-AFF6-3E370B5EA88D}" type="presParOf" srcId="{40766A9C-0216-4DC5-996D-9CD9A7E1F6EB}" destId="{A365E416-B4C2-458A-AD1C-0DEB933DD5D2}" srcOrd="3" destOrd="0" presId="urn:microsoft.com/office/officeart/2005/8/layout/vList2"/>
    <dgm:cxn modelId="{A9AE0C5F-3C1E-45AD-9F52-CE49B0D51791}" type="presParOf" srcId="{40766A9C-0216-4DC5-996D-9CD9A7E1F6EB}" destId="{458E7463-7830-4757-8CC2-0ABEF9A9CDF2}" srcOrd="4" destOrd="0" presId="urn:microsoft.com/office/officeart/2005/8/layout/vList2"/>
    <dgm:cxn modelId="{5DCB4EEA-C517-45FA-8302-A94DD404585A}" type="presParOf" srcId="{40766A9C-0216-4DC5-996D-9CD9A7E1F6EB}" destId="{008FFA61-CA95-400F-B2A0-4A464A530EF8}" srcOrd="5" destOrd="0" presId="urn:microsoft.com/office/officeart/2005/8/layout/vList2"/>
    <dgm:cxn modelId="{979B7D75-B662-4BB8-AD26-E7189797EEB9}" type="presParOf" srcId="{40766A9C-0216-4DC5-996D-9CD9A7E1F6EB}" destId="{AC0E5E2F-C541-47CF-8770-ECEC57B8B68F}" srcOrd="6" destOrd="0" presId="urn:microsoft.com/office/officeart/2005/8/layout/vList2"/>
    <dgm:cxn modelId="{C3EC798A-AB26-48B6-BCBC-02503F1EEF87}" type="presParOf" srcId="{40766A9C-0216-4DC5-996D-9CD9A7E1F6EB}" destId="{95AD2A16-FC12-4C3B-B309-C9D551BB7ACE}" srcOrd="7" destOrd="0" presId="urn:microsoft.com/office/officeart/2005/8/layout/vList2"/>
    <dgm:cxn modelId="{25648BD1-28DE-4337-9A74-78BA88264865}" type="presParOf" srcId="{40766A9C-0216-4DC5-996D-9CD9A7E1F6EB}" destId="{7778F3E8-8E39-4D12-A92E-7452714D77F4}" srcOrd="8" destOrd="0" presId="urn:microsoft.com/office/officeart/2005/8/layout/vList2"/>
    <dgm:cxn modelId="{8462805A-F578-4B4A-B46A-58C542216424}" type="presParOf" srcId="{40766A9C-0216-4DC5-996D-9CD9A7E1F6EB}" destId="{D0D5EBA9-C23C-4C68-9A33-134C66E026CB}" srcOrd="9" destOrd="0" presId="urn:microsoft.com/office/officeart/2005/8/layout/vList2"/>
    <dgm:cxn modelId="{7369FEC3-F714-4084-9E76-F4492DABB083}" type="presParOf" srcId="{40766A9C-0216-4DC5-996D-9CD9A7E1F6EB}" destId="{A016B05B-1299-45CB-9CE1-FD15BD4549F2}" srcOrd="10" destOrd="0" presId="urn:microsoft.com/office/officeart/2005/8/layout/vList2"/>
    <dgm:cxn modelId="{E3FFF12E-4277-44DB-AF49-A639CC11D13B}" type="presParOf" srcId="{40766A9C-0216-4DC5-996D-9CD9A7E1F6EB}" destId="{210277D3-8343-45D5-AAA3-AFEDEB8373CB}" srcOrd="11" destOrd="0" presId="urn:microsoft.com/office/officeart/2005/8/layout/vList2"/>
    <dgm:cxn modelId="{138D846C-EA8F-43E1-BBEF-524897BC3D72}" type="presParOf" srcId="{40766A9C-0216-4DC5-996D-9CD9A7E1F6EB}" destId="{9C72E371-66E3-4B12-927A-FD5AD5E0CD76}" srcOrd="12" destOrd="0" presId="urn:microsoft.com/office/officeart/2005/8/layout/vList2"/>
    <dgm:cxn modelId="{F2BA277A-613D-4B45-8406-66B270A66020}" type="presParOf" srcId="{40766A9C-0216-4DC5-996D-9CD9A7E1F6EB}" destId="{380707B0-DE63-48A9-A965-321114CA233A}" srcOrd="13" destOrd="0" presId="urn:microsoft.com/office/officeart/2005/8/layout/vList2"/>
    <dgm:cxn modelId="{2E052155-88D2-4FDD-9D18-C4ABD28AA31E}" type="presParOf" srcId="{40766A9C-0216-4DC5-996D-9CD9A7E1F6EB}" destId="{C8A39503-99F2-447D-A588-73E17D81BF56}"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F4B9B-099F-4DCD-888D-60EEE0ABEC3B}">
      <dsp:nvSpPr>
        <dsp:cNvPr id="0" name=""/>
        <dsp:cNvSpPr/>
      </dsp:nvSpPr>
      <dsp:spPr>
        <a:xfrm>
          <a:off x="0" y="2264"/>
          <a:ext cx="5913437"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CFB72D3-4244-4E03-A9F8-0AD89296E034}">
      <dsp:nvSpPr>
        <dsp:cNvPr id="0" name=""/>
        <dsp:cNvSpPr/>
      </dsp:nvSpPr>
      <dsp:spPr>
        <a:xfrm>
          <a:off x="0" y="2264"/>
          <a:ext cx="5913437"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b="1" i="0" kern="1200" baseline="0" dirty="0">
              <a:latin typeface="Arial" panose="020B0604020202020204" pitchFamily="34" charset="0"/>
              <a:cs typeface="Arial" panose="020B0604020202020204" pitchFamily="34" charset="0"/>
            </a:rPr>
            <a:t>Just like Areas, Regions can look and function differently, but for general purposes, Region serves the Areas located in their geographical domain. </a:t>
          </a:r>
          <a:endParaRPr lang="en-US" sz="2100" kern="1200" dirty="0">
            <a:latin typeface="Arial" panose="020B0604020202020204" pitchFamily="34" charset="0"/>
            <a:cs typeface="Arial" panose="020B0604020202020204" pitchFamily="34" charset="0"/>
          </a:endParaRPr>
        </a:p>
      </dsp:txBody>
      <dsp:txXfrm>
        <a:off x="0" y="2264"/>
        <a:ext cx="5913437" cy="1544186"/>
      </dsp:txXfrm>
    </dsp:sp>
    <dsp:sp modelId="{ECCD4E9F-CEB0-49B3-9B50-066E2E8E0485}">
      <dsp:nvSpPr>
        <dsp:cNvPr id="0" name=""/>
        <dsp:cNvSpPr/>
      </dsp:nvSpPr>
      <dsp:spPr>
        <a:xfrm>
          <a:off x="0" y="1546450"/>
          <a:ext cx="5913437" cy="0"/>
        </a:xfrm>
        <a:prstGeom prst="line">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w="9525" cap="flat" cmpd="sng" algn="ctr">
          <a:solidFill>
            <a:schemeClr val="accent5">
              <a:hueOff val="-842315"/>
              <a:satOff val="-3972"/>
              <a:lumOff val="98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80796CF-9FA0-4D85-A613-7ECFC1E84FEE}">
      <dsp:nvSpPr>
        <dsp:cNvPr id="0" name=""/>
        <dsp:cNvSpPr/>
      </dsp:nvSpPr>
      <dsp:spPr>
        <a:xfrm>
          <a:off x="0" y="1546450"/>
          <a:ext cx="5913437"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b="1" i="0" kern="1200" baseline="0" dirty="0">
              <a:latin typeface="Arial" panose="020B0604020202020204" pitchFamily="34" charset="0"/>
              <a:cs typeface="Arial" panose="020B0604020202020204" pitchFamily="34" charset="0"/>
            </a:rPr>
            <a:t>Some Regions will have services they offer with subcommittees and projects. Other Regions will be more like a resource, offering support and best practices to their Areas.</a:t>
          </a:r>
          <a:endParaRPr lang="en-US" sz="2100" kern="1200" dirty="0">
            <a:latin typeface="Arial" panose="020B0604020202020204" pitchFamily="34" charset="0"/>
            <a:cs typeface="Arial" panose="020B0604020202020204" pitchFamily="34" charset="0"/>
          </a:endParaRPr>
        </a:p>
      </dsp:txBody>
      <dsp:txXfrm>
        <a:off x="0" y="1546450"/>
        <a:ext cx="5913437" cy="1544186"/>
      </dsp:txXfrm>
    </dsp:sp>
    <dsp:sp modelId="{3034B5F7-CBE9-449D-A39D-C099565CB82F}">
      <dsp:nvSpPr>
        <dsp:cNvPr id="0" name=""/>
        <dsp:cNvSpPr/>
      </dsp:nvSpPr>
      <dsp:spPr>
        <a:xfrm>
          <a:off x="0" y="3090637"/>
          <a:ext cx="5913437" cy="0"/>
        </a:xfrm>
        <a:prstGeom prst="line">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w="9525" cap="flat" cmpd="sng" algn="ctr">
          <a:solidFill>
            <a:schemeClr val="accent5">
              <a:hueOff val="-1684631"/>
              <a:satOff val="-7944"/>
              <a:lumOff val="196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A829163-7A4F-44AA-8FC7-9E6DA1EAB7E1}">
      <dsp:nvSpPr>
        <dsp:cNvPr id="0" name=""/>
        <dsp:cNvSpPr/>
      </dsp:nvSpPr>
      <dsp:spPr>
        <a:xfrm>
          <a:off x="0" y="3090637"/>
          <a:ext cx="5913437"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b="1" i="0" kern="1200" baseline="0" dirty="0">
              <a:latin typeface="Arial" panose="020B0604020202020204" pitchFamily="34" charset="0"/>
              <a:cs typeface="Arial" panose="020B0604020202020204" pitchFamily="34" charset="0"/>
            </a:rPr>
            <a:t>Today we will be exploring how Upper Rocky Mountain Region (URMR) functions and its relationships with the Areas it serves.</a:t>
          </a:r>
          <a:endParaRPr lang="en-US" sz="2100" kern="1200" dirty="0">
            <a:latin typeface="Arial" panose="020B0604020202020204" pitchFamily="34" charset="0"/>
            <a:cs typeface="Arial" panose="020B0604020202020204" pitchFamily="34" charset="0"/>
          </a:endParaRPr>
        </a:p>
      </dsp:txBody>
      <dsp:txXfrm>
        <a:off x="0" y="3090637"/>
        <a:ext cx="5913437" cy="1544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74146-2105-4CB6-A510-78EBA85A2650}">
      <dsp:nvSpPr>
        <dsp:cNvPr id="0" name=""/>
        <dsp:cNvSpPr/>
      </dsp:nvSpPr>
      <dsp:spPr>
        <a:xfrm>
          <a:off x="4706" y="0"/>
          <a:ext cx="1415571" cy="46036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Groups / GSR’s</a:t>
          </a:r>
        </a:p>
      </dsp:txBody>
      <dsp:txXfrm>
        <a:off x="4706" y="1841463"/>
        <a:ext cx="1415571" cy="1841463"/>
      </dsp:txXfrm>
    </dsp:sp>
    <dsp:sp modelId="{9DF4A680-C070-43EC-878B-AAFE7DC2E931}">
      <dsp:nvSpPr>
        <dsp:cNvPr id="0" name=""/>
        <dsp:cNvSpPr/>
      </dsp:nvSpPr>
      <dsp:spPr>
        <a:xfrm>
          <a:off x="47173" y="416421"/>
          <a:ext cx="1330637" cy="125261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205052-3304-444A-A5A2-4A5BF9EE4FFC}">
      <dsp:nvSpPr>
        <dsp:cNvPr id="0" name=""/>
        <dsp:cNvSpPr/>
      </dsp:nvSpPr>
      <dsp:spPr>
        <a:xfrm>
          <a:off x="1462745" y="0"/>
          <a:ext cx="1415571" cy="46036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Area</a:t>
          </a:r>
        </a:p>
      </dsp:txBody>
      <dsp:txXfrm>
        <a:off x="1462745" y="1841463"/>
        <a:ext cx="1415571" cy="1841463"/>
      </dsp:txXfrm>
    </dsp:sp>
    <dsp:sp modelId="{8B12FDA1-3392-43CD-BE39-EAB238732A12}">
      <dsp:nvSpPr>
        <dsp:cNvPr id="0" name=""/>
        <dsp:cNvSpPr/>
      </dsp:nvSpPr>
      <dsp:spPr>
        <a:xfrm>
          <a:off x="1505212" y="403168"/>
          <a:ext cx="1330637" cy="1279119"/>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B84AF-AD22-4745-9DB9-867ABDC79A0F}">
      <dsp:nvSpPr>
        <dsp:cNvPr id="0" name=""/>
        <dsp:cNvSpPr/>
      </dsp:nvSpPr>
      <dsp:spPr>
        <a:xfrm>
          <a:off x="2920783" y="0"/>
          <a:ext cx="1415571" cy="46036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Region	</a:t>
          </a:r>
        </a:p>
      </dsp:txBody>
      <dsp:txXfrm>
        <a:off x="2920783" y="1841463"/>
        <a:ext cx="1415571" cy="1841463"/>
      </dsp:txXfrm>
    </dsp:sp>
    <dsp:sp modelId="{D5A42F3C-A546-4301-9FD1-0CCAE78E15DC}">
      <dsp:nvSpPr>
        <dsp:cNvPr id="0" name=""/>
        <dsp:cNvSpPr/>
      </dsp:nvSpPr>
      <dsp:spPr>
        <a:xfrm>
          <a:off x="2963250" y="376662"/>
          <a:ext cx="1330637" cy="1332131"/>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53000" r="-5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645EAD-2F39-49CA-A50A-C9CC50247FFD}">
      <dsp:nvSpPr>
        <dsp:cNvPr id="0" name=""/>
        <dsp:cNvSpPr/>
      </dsp:nvSpPr>
      <dsp:spPr>
        <a:xfrm>
          <a:off x="4378822" y="0"/>
          <a:ext cx="1415571" cy="46036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Assembly</a:t>
          </a:r>
        </a:p>
      </dsp:txBody>
      <dsp:txXfrm>
        <a:off x="4378822" y="1841463"/>
        <a:ext cx="1415571" cy="1841463"/>
      </dsp:txXfrm>
    </dsp:sp>
    <dsp:sp modelId="{C4E10813-DF7C-4B16-A642-F3C254B3482D}">
      <dsp:nvSpPr>
        <dsp:cNvPr id="0" name=""/>
        <dsp:cNvSpPr/>
      </dsp:nvSpPr>
      <dsp:spPr>
        <a:xfrm>
          <a:off x="4421289" y="416421"/>
          <a:ext cx="1330637" cy="1252613"/>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53000" r="-5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924B3-EB80-4CA1-9D0F-1F01ACFB19B0}">
      <dsp:nvSpPr>
        <dsp:cNvPr id="0" name=""/>
        <dsp:cNvSpPr/>
      </dsp:nvSpPr>
      <dsp:spPr>
        <a:xfrm>
          <a:off x="5836860" y="0"/>
          <a:ext cx="1415571" cy="46036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Convention</a:t>
          </a:r>
        </a:p>
      </dsp:txBody>
      <dsp:txXfrm>
        <a:off x="5836860" y="1841463"/>
        <a:ext cx="1415571" cy="1841463"/>
      </dsp:txXfrm>
    </dsp:sp>
    <dsp:sp modelId="{28D8C75B-6592-4A95-A787-8EB0113983AB}">
      <dsp:nvSpPr>
        <dsp:cNvPr id="0" name=""/>
        <dsp:cNvSpPr/>
      </dsp:nvSpPr>
      <dsp:spPr>
        <a:xfrm>
          <a:off x="5879327" y="389915"/>
          <a:ext cx="1330637" cy="1305625"/>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B918AB-5A0E-48BD-B47D-FE684D7A5956}">
      <dsp:nvSpPr>
        <dsp:cNvPr id="0" name=""/>
        <dsp:cNvSpPr/>
      </dsp:nvSpPr>
      <dsp:spPr>
        <a:xfrm>
          <a:off x="7294899" y="0"/>
          <a:ext cx="1415571" cy="46036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Zones</a:t>
          </a:r>
        </a:p>
      </dsp:txBody>
      <dsp:txXfrm>
        <a:off x="7294899" y="1841463"/>
        <a:ext cx="1415571" cy="1841463"/>
      </dsp:txXfrm>
    </dsp:sp>
    <dsp:sp modelId="{A900B7FE-507A-4F1C-BA11-D618C77E6DB6}">
      <dsp:nvSpPr>
        <dsp:cNvPr id="0" name=""/>
        <dsp:cNvSpPr/>
      </dsp:nvSpPr>
      <dsp:spPr>
        <a:xfrm>
          <a:off x="7337366" y="389915"/>
          <a:ext cx="1330637" cy="1305625"/>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8CD70-E98A-4725-8788-335D25C8CADC}">
      <dsp:nvSpPr>
        <dsp:cNvPr id="0" name=""/>
        <dsp:cNvSpPr/>
      </dsp:nvSpPr>
      <dsp:spPr>
        <a:xfrm>
          <a:off x="8752937" y="0"/>
          <a:ext cx="1415571" cy="46036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WSC</a:t>
          </a:r>
        </a:p>
      </dsp:txBody>
      <dsp:txXfrm>
        <a:off x="8752937" y="1841463"/>
        <a:ext cx="1415571" cy="1841463"/>
      </dsp:txXfrm>
    </dsp:sp>
    <dsp:sp modelId="{7BA34CD6-5CC4-414B-8A43-9956B6D93CA7}">
      <dsp:nvSpPr>
        <dsp:cNvPr id="0" name=""/>
        <dsp:cNvSpPr/>
      </dsp:nvSpPr>
      <dsp:spPr>
        <a:xfrm>
          <a:off x="8795404" y="482678"/>
          <a:ext cx="1330637" cy="1120099"/>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2D65A-F1AD-410F-BAED-37D314844F6D}">
      <dsp:nvSpPr>
        <dsp:cNvPr id="0" name=""/>
        <dsp:cNvSpPr/>
      </dsp:nvSpPr>
      <dsp:spPr>
        <a:xfrm>
          <a:off x="10210975" y="0"/>
          <a:ext cx="1415571" cy="46036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NAWS</a:t>
          </a:r>
        </a:p>
      </dsp:txBody>
      <dsp:txXfrm>
        <a:off x="10210975" y="1841463"/>
        <a:ext cx="1415571" cy="1841463"/>
      </dsp:txXfrm>
    </dsp:sp>
    <dsp:sp modelId="{63F5EBB7-2B7E-4ECB-ADA5-AA90BFBF5F7B}">
      <dsp:nvSpPr>
        <dsp:cNvPr id="0" name=""/>
        <dsp:cNvSpPr/>
      </dsp:nvSpPr>
      <dsp:spPr>
        <a:xfrm>
          <a:off x="10319289" y="442919"/>
          <a:ext cx="1198943" cy="1199617"/>
        </a:xfrm>
        <a:prstGeom prst="ellipse">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1EED3-1C39-4A6E-B0C4-0C91ECFB0A17}">
      <dsp:nvSpPr>
        <dsp:cNvPr id="0" name=""/>
        <dsp:cNvSpPr/>
      </dsp:nvSpPr>
      <dsp:spPr>
        <a:xfrm>
          <a:off x="465250" y="3682926"/>
          <a:ext cx="10700753" cy="690548"/>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BBB38-FCAD-4D24-9438-28BF0F80ED39}">
      <dsp:nvSpPr>
        <dsp:cNvPr id="0" name=""/>
        <dsp:cNvSpPr/>
      </dsp:nvSpPr>
      <dsp:spPr>
        <a:xfrm>
          <a:off x="917766" y="72057"/>
          <a:ext cx="855268" cy="8552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C3CA1-AF92-412E-94D4-D2A32EC66193}">
      <dsp:nvSpPr>
        <dsp:cNvPr id="0" name=""/>
        <dsp:cNvSpPr/>
      </dsp:nvSpPr>
      <dsp:spPr>
        <a:xfrm>
          <a:off x="1053561" y="251663"/>
          <a:ext cx="583679" cy="496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6A2D61-5BA2-4929-B938-37215AAC3614}">
      <dsp:nvSpPr>
        <dsp:cNvPr id="0" name=""/>
        <dsp:cNvSpPr/>
      </dsp:nvSpPr>
      <dsp:spPr>
        <a:xfrm>
          <a:off x="1956307" y="72057"/>
          <a:ext cx="2015990" cy="8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Website</a:t>
          </a:r>
        </a:p>
      </dsp:txBody>
      <dsp:txXfrm>
        <a:off x="1956307" y="72057"/>
        <a:ext cx="2015990" cy="855268"/>
      </dsp:txXfrm>
    </dsp:sp>
    <dsp:sp modelId="{EFB08122-5812-42F2-8FDA-08C9F2E10A98}">
      <dsp:nvSpPr>
        <dsp:cNvPr id="0" name=""/>
        <dsp:cNvSpPr/>
      </dsp:nvSpPr>
      <dsp:spPr>
        <a:xfrm>
          <a:off x="4323569" y="72057"/>
          <a:ext cx="855268" cy="8552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0622B-06E2-4527-8720-C7A3CB41E319}">
      <dsp:nvSpPr>
        <dsp:cNvPr id="0" name=""/>
        <dsp:cNvSpPr/>
      </dsp:nvSpPr>
      <dsp:spPr>
        <a:xfrm>
          <a:off x="4503175" y="251663"/>
          <a:ext cx="496055" cy="496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A3A9C5-8C90-4C36-8A7C-F927DFF16074}">
      <dsp:nvSpPr>
        <dsp:cNvPr id="0" name=""/>
        <dsp:cNvSpPr/>
      </dsp:nvSpPr>
      <dsp:spPr>
        <a:xfrm>
          <a:off x="5362109" y="72057"/>
          <a:ext cx="2015990" cy="8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Meeting lists</a:t>
          </a:r>
        </a:p>
      </dsp:txBody>
      <dsp:txXfrm>
        <a:off x="5362109" y="72057"/>
        <a:ext cx="2015990" cy="855268"/>
      </dsp:txXfrm>
    </dsp:sp>
    <dsp:sp modelId="{6FFD6397-AF14-43F8-BD47-0CA23E62800D}">
      <dsp:nvSpPr>
        <dsp:cNvPr id="0" name=""/>
        <dsp:cNvSpPr/>
      </dsp:nvSpPr>
      <dsp:spPr>
        <a:xfrm>
          <a:off x="7729371" y="72057"/>
          <a:ext cx="855268" cy="8552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449EC-D73A-48C6-8B25-C31C29022F8D}">
      <dsp:nvSpPr>
        <dsp:cNvPr id="0" name=""/>
        <dsp:cNvSpPr/>
      </dsp:nvSpPr>
      <dsp:spPr>
        <a:xfrm>
          <a:off x="7908978" y="251663"/>
          <a:ext cx="496055" cy="4960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CF0B38-49B4-4B2A-B53D-AE0F9B6121FA}">
      <dsp:nvSpPr>
        <dsp:cNvPr id="0" name=""/>
        <dsp:cNvSpPr/>
      </dsp:nvSpPr>
      <dsp:spPr>
        <a:xfrm>
          <a:off x="8767912" y="72057"/>
          <a:ext cx="2015990" cy="8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Workshops</a:t>
          </a:r>
        </a:p>
      </dsp:txBody>
      <dsp:txXfrm>
        <a:off x="8767912" y="72057"/>
        <a:ext cx="2015990" cy="855268"/>
      </dsp:txXfrm>
    </dsp:sp>
    <dsp:sp modelId="{E29389C3-60A0-42A4-AC92-504E94B87CD6}">
      <dsp:nvSpPr>
        <dsp:cNvPr id="0" name=""/>
        <dsp:cNvSpPr/>
      </dsp:nvSpPr>
      <dsp:spPr>
        <a:xfrm>
          <a:off x="917766" y="1625336"/>
          <a:ext cx="855268" cy="8552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75F35-D88F-4AC2-ACBD-A80C8CB18EC9}">
      <dsp:nvSpPr>
        <dsp:cNvPr id="0" name=""/>
        <dsp:cNvSpPr/>
      </dsp:nvSpPr>
      <dsp:spPr>
        <a:xfrm>
          <a:off x="1097372" y="1804942"/>
          <a:ext cx="496055" cy="4960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A939F9-9E7F-4C92-AF69-EC51F380D253}">
      <dsp:nvSpPr>
        <dsp:cNvPr id="0" name=""/>
        <dsp:cNvSpPr/>
      </dsp:nvSpPr>
      <dsp:spPr>
        <a:xfrm>
          <a:off x="1956307" y="1625336"/>
          <a:ext cx="2015990" cy="8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Area concerns and needs </a:t>
          </a:r>
        </a:p>
      </dsp:txBody>
      <dsp:txXfrm>
        <a:off x="1956307" y="1625336"/>
        <a:ext cx="2015990" cy="855268"/>
      </dsp:txXfrm>
    </dsp:sp>
    <dsp:sp modelId="{9B9DDF3D-CE93-4A38-A257-41DB63969EDF}">
      <dsp:nvSpPr>
        <dsp:cNvPr id="0" name=""/>
        <dsp:cNvSpPr/>
      </dsp:nvSpPr>
      <dsp:spPr>
        <a:xfrm>
          <a:off x="4323569" y="1625336"/>
          <a:ext cx="855268" cy="85526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73D56-7118-41E2-9576-E1D635673A2D}">
      <dsp:nvSpPr>
        <dsp:cNvPr id="0" name=""/>
        <dsp:cNvSpPr/>
      </dsp:nvSpPr>
      <dsp:spPr>
        <a:xfrm>
          <a:off x="4503175" y="1804942"/>
          <a:ext cx="496055" cy="4960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D590EB-7472-4EA5-BF37-9D38C7EFC089}">
      <dsp:nvSpPr>
        <dsp:cNvPr id="0" name=""/>
        <dsp:cNvSpPr/>
      </dsp:nvSpPr>
      <dsp:spPr>
        <a:xfrm>
          <a:off x="5362109" y="1625336"/>
          <a:ext cx="2015990" cy="8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Convention</a:t>
          </a:r>
        </a:p>
      </dsp:txBody>
      <dsp:txXfrm>
        <a:off x="5362109" y="1625336"/>
        <a:ext cx="2015990" cy="855268"/>
      </dsp:txXfrm>
    </dsp:sp>
    <dsp:sp modelId="{D8328ADD-0545-4BED-A385-D6FA002C9373}">
      <dsp:nvSpPr>
        <dsp:cNvPr id="0" name=""/>
        <dsp:cNvSpPr/>
      </dsp:nvSpPr>
      <dsp:spPr>
        <a:xfrm>
          <a:off x="7729371" y="1625336"/>
          <a:ext cx="855268" cy="8552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793E1-B7A9-4A1C-93CC-FC8583F4B170}">
      <dsp:nvSpPr>
        <dsp:cNvPr id="0" name=""/>
        <dsp:cNvSpPr/>
      </dsp:nvSpPr>
      <dsp:spPr>
        <a:xfrm>
          <a:off x="7908978" y="1804942"/>
          <a:ext cx="496055" cy="4960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6CC8E0-7A32-4944-8BD6-3E9CBB0D67F8}">
      <dsp:nvSpPr>
        <dsp:cNvPr id="0" name=""/>
        <dsp:cNvSpPr/>
      </dsp:nvSpPr>
      <dsp:spPr>
        <a:xfrm>
          <a:off x="8767912" y="1625336"/>
          <a:ext cx="2015990" cy="8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GSR Assembly</a:t>
          </a:r>
        </a:p>
      </dsp:txBody>
      <dsp:txXfrm>
        <a:off x="8767912" y="1625336"/>
        <a:ext cx="2015990" cy="855268"/>
      </dsp:txXfrm>
    </dsp:sp>
    <dsp:sp modelId="{E59A030E-4F88-4436-A848-E0AB50A888C5}">
      <dsp:nvSpPr>
        <dsp:cNvPr id="0" name=""/>
        <dsp:cNvSpPr/>
      </dsp:nvSpPr>
      <dsp:spPr>
        <a:xfrm>
          <a:off x="917766" y="3178614"/>
          <a:ext cx="855268" cy="8552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4E538-3A30-43B9-B245-3E1916F2E906}">
      <dsp:nvSpPr>
        <dsp:cNvPr id="0" name=""/>
        <dsp:cNvSpPr/>
      </dsp:nvSpPr>
      <dsp:spPr>
        <a:xfrm>
          <a:off x="1097372" y="3358221"/>
          <a:ext cx="496055" cy="49605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FE551D-A2F9-4CC5-A3BF-346EBBA515F5}">
      <dsp:nvSpPr>
        <dsp:cNvPr id="0" name=""/>
        <dsp:cNvSpPr/>
      </dsp:nvSpPr>
      <dsp:spPr>
        <a:xfrm>
          <a:off x="1956307" y="3178614"/>
          <a:ext cx="2015990" cy="8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Carrying the Voice of your Area to the WSC and NAWS</a:t>
          </a:r>
        </a:p>
        <a:p>
          <a:pPr marL="0" lvl="0" indent="0" algn="l" defTabSz="711200">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1956307" y="3178614"/>
        <a:ext cx="2015990" cy="855268"/>
      </dsp:txXfrm>
    </dsp:sp>
    <dsp:sp modelId="{D555B7E0-0385-40C3-9646-BBED27B39A3A}">
      <dsp:nvSpPr>
        <dsp:cNvPr id="0" name=""/>
        <dsp:cNvSpPr/>
      </dsp:nvSpPr>
      <dsp:spPr>
        <a:xfrm>
          <a:off x="4323569" y="3178614"/>
          <a:ext cx="855268" cy="8552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965B3-F85F-4CDD-8EC9-33BE39FCEF16}">
      <dsp:nvSpPr>
        <dsp:cNvPr id="0" name=""/>
        <dsp:cNvSpPr/>
      </dsp:nvSpPr>
      <dsp:spPr>
        <a:xfrm>
          <a:off x="4503175" y="3358221"/>
          <a:ext cx="496055" cy="49605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34FAC0-66EB-400D-AF94-4E354BD4CBB1}">
      <dsp:nvSpPr>
        <dsp:cNvPr id="0" name=""/>
        <dsp:cNvSpPr/>
      </dsp:nvSpPr>
      <dsp:spPr>
        <a:xfrm>
          <a:off x="5362109" y="3178614"/>
          <a:ext cx="2015990" cy="8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Provides Information from NAWS on Projects, Literature and Events</a:t>
          </a:r>
        </a:p>
      </dsp:txBody>
      <dsp:txXfrm>
        <a:off x="5362109" y="3178614"/>
        <a:ext cx="2015990" cy="855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DE7ED-8748-45F4-8348-8079658EE3BC}">
      <dsp:nvSpPr>
        <dsp:cNvPr id="0" name=""/>
        <dsp:cNvSpPr/>
      </dsp:nvSpPr>
      <dsp:spPr>
        <a:xfrm>
          <a:off x="0" y="2807"/>
          <a:ext cx="6981064" cy="751226"/>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Website – Only one Area in our Region hosts their own website, the other areas rely on the Region’s website to post flyers for events and information. This is also where convention info and registrations are accessed.</a:t>
          </a:r>
        </a:p>
      </dsp:txBody>
      <dsp:txXfrm>
        <a:off x="36672" y="39479"/>
        <a:ext cx="6907720" cy="677882"/>
      </dsp:txXfrm>
    </dsp:sp>
    <dsp:sp modelId="{1CAF7938-4ABF-42CB-B48D-1B40A1FE2645}">
      <dsp:nvSpPr>
        <dsp:cNvPr id="0" name=""/>
        <dsp:cNvSpPr/>
      </dsp:nvSpPr>
      <dsp:spPr>
        <a:xfrm>
          <a:off x="0" y="768265"/>
          <a:ext cx="6981064" cy="751226"/>
        </a:xfrm>
        <a:prstGeom prst="roundRect">
          <a:avLst/>
        </a:prstGeom>
        <a:gradFill rotWithShape="0">
          <a:gsLst>
            <a:gs pos="0">
              <a:schemeClr val="accent2">
                <a:hueOff val="-484711"/>
                <a:satOff val="1598"/>
                <a:lumOff val="1709"/>
                <a:alphaOff val="0"/>
                <a:tint val="98000"/>
                <a:satMod val="110000"/>
                <a:lumMod val="104000"/>
              </a:schemeClr>
            </a:gs>
            <a:gs pos="69000">
              <a:schemeClr val="accent2">
                <a:hueOff val="-484711"/>
                <a:satOff val="1598"/>
                <a:lumOff val="1709"/>
                <a:alphaOff val="0"/>
                <a:shade val="88000"/>
                <a:satMod val="130000"/>
                <a:lumMod val="92000"/>
              </a:schemeClr>
            </a:gs>
            <a:gs pos="100000">
              <a:schemeClr val="accent2">
                <a:hueOff val="-484711"/>
                <a:satOff val="1598"/>
                <a:lumOff val="170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Meeting lists – Referring to the fact that only one of Areas hosts a website, the entire Region’s meeting lists is housed on our website</a:t>
          </a:r>
        </a:p>
      </dsp:txBody>
      <dsp:txXfrm>
        <a:off x="36672" y="804937"/>
        <a:ext cx="6907720" cy="677882"/>
      </dsp:txXfrm>
    </dsp:sp>
    <dsp:sp modelId="{458E7463-7830-4757-8CC2-0ABEF9A9CDF2}">
      <dsp:nvSpPr>
        <dsp:cNvPr id="0" name=""/>
        <dsp:cNvSpPr/>
      </dsp:nvSpPr>
      <dsp:spPr>
        <a:xfrm>
          <a:off x="0" y="1533723"/>
          <a:ext cx="6981064" cy="751226"/>
        </a:xfrm>
        <a:prstGeom prst="roundRect">
          <a:avLst/>
        </a:prstGeom>
        <a:gradFill rotWithShape="0">
          <a:gsLst>
            <a:gs pos="0">
              <a:schemeClr val="accent2">
                <a:hueOff val="-969422"/>
                <a:satOff val="3196"/>
                <a:lumOff val="3417"/>
                <a:alphaOff val="0"/>
                <a:tint val="98000"/>
                <a:satMod val="110000"/>
                <a:lumMod val="104000"/>
              </a:schemeClr>
            </a:gs>
            <a:gs pos="69000">
              <a:schemeClr val="accent2">
                <a:hueOff val="-969422"/>
                <a:satOff val="3196"/>
                <a:lumOff val="3417"/>
                <a:alphaOff val="0"/>
                <a:shade val="88000"/>
                <a:satMod val="130000"/>
                <a:lumMod val="92000"/>
              </a:schemeClr>
            </a:gs>
            <a:gs pos="100000">
              <a:schemeClr val="accent2">
                <a:hueOff val="-969422"/>
                <a:satOff val="3196"/>
                <a:lumOff val="34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Workshops – Areas can request workshops from the Region that can benefit their Area. Region also presents all new projects from NAWS and the WSC in the form of workshops</a:t>
          </a:r>
        </a:p>
      </dsp:txBody>
      <dsp:txXfrm>
        <a:off x="36672" y="1570395"/>
        <a:ext cx="6907720" cy="677882"/>
      </dsp:txXfrm>
    </dsp:sp>
    <dsp:sp modelId="{AC0E5E2F-C541-47CF-8770-ECEC57B8B68F}">
      <dsp:nvSpPr>
        <dsp:cNvPr id="0" name=""/>
        <dsp:cNvSpPr/>
      </dsp:nvSpPr>
      <dsp:spPr>
        <a:xfrm>
          <a:off x="0" y="2299180"/>
          <a:ext cx="6981064" cy="751226"/>
        </a:xfrm>
        <a:prstGeom prst="roundRect">
          <a:avLst/>
        </a:prstGeom>
        <a:gradFill rotWithShape="0">
          <a:gsLst>
            <a:gs pos="0">
              <a:schemeClr val="accent2">
                <a:hueOff val="-1454132"/>
                <a:satOff val="4794"/>
                <a:lumOff val="5126"/>
                <a:alphaOff val="0"/>
                <a:tint val="98000"/>
                <a:satMod val="110000"/>
                <a:lumMod val="104000"/>
              </a:schemeClr>
            </a:gs>
            <a:gs pos="69000">
              <a:schemeClr val="accent2">
                <a:hueOff val="-1454132"/>
                <a:satOff val="4794"/>
                <a:lumOff val="5126"/>
                <a:alphaOff val="0"/>
                <a:shade val="88000"/>
                <a:satMod val="130000"/>
                <a:lumMod val="92000"/>
              </a:schemeClr>
            </a:gs>
            <a:gs pos="100000">
              <a:schemeClr val="accent2">
                <a:hueOff val="-1454132"/>
                <a:satOff val="4794"/>
                <a:lumOff val="512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Area concerns and needs – Areas that are struggling with issues can bring them to Region for advice on best practices and gather information from other Areas. If an Area has a need that Region can assist with, they can be brought to Region via their RCM</a:t>
          </a:r>
        </a:p>
      </dsp:txBody>
      <dsp:txXfrm>
        <a:off x="36672" y="2335852"/>
        <a:ext cx="6907720" cy="677882"/>
      </dsp:txXfrm>
    </dsp:sp>
    <dsp:sp modelId="{7778F3E8-8E39-4D12-A92E-7452714D77F4}">
      <dsp:nvSpPr>
        <dsp:cNvPr id="0" name=""/>
        <dsp:cNvSpPr/>
      </dsp:nvSpPr>
      <dsp:spPr>
        <a:xfrm>
          <a:off x="0" y="3064638"/>
          <a:ext cx="6981064" cy="751226"/>
        </a:xfrm>
        <a:prstGeom prst="roundRect">
          <a:avLst/>
        </a:prstGeom>
        <a:gradFill rotWithShape="0">
          <a:gsLst>
            <a:gs pos="0">
              <a:schemeClr val="accent2">
                <a:hueOff val="-1938843"/>
                <a:satOff val="6391"/>
                <a:lumOff val="6835"/>
                <a:alphaOff val="0"/>
                <a:tint val="98000"/>
                <a:satMod val="110000"/>
                <a:lumMod val="104000"/>
              </a:schemeClr>
            </a:gs>
            <a:gs pos="69000">
              <a:schemeClr val="accent2">
                <a:hueOff val="-1938843"/>
                <a:satOff val="6391"/>
                <a:lumOff val="6835"/>
                <a:alphaOff val="0"/>
                <a:shade val="88000"/>
                <a:satMod val="130000"/>
                <a:lumMod val="92000"/>
              </a:schemeClr>
            </a:gs>
            <a:gs pos="100000">
              <a:schemeClr val="accent2">
                <a:hueOff val="-1938843"/>
                <a:satOff val="6391"/>
                <a:lumOff val="68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Convention – Region hosts a convention every year, this promotes unity, fellowship and provides funding for the Region. It brings addicts from all over to celebrate our fellowship</a:t>
          </a:r>
        </a:p>
      </dsp:txBody>
      <dsp:txXfrm>
        <a:off x="36672" y="3101310"/>
        <a:ext cx="6907720" cy="677882"/>
      </dsp:txXfrm>
    </dsp:sp>
    <dsp:sp modelId="{A016B05B-1299-45CB-9CE1-FD15BD4549F2}">
      <dsp:nvSpPr>
        <dsp:cNvPr id="0" name=""/>
        <dsp:cNvSpPr/>
      </dsp:nvSpPr>
      <dsp:spPr>
        <a:xfrm>
          <a:off x="0" y="3830096"/>
          <a:ext cx="6981064" cy="751226"/>
        </a:xfrm>
        <a:prstGeom prst="roundRect">
          <a:avLst/>
        </a:prstGeom>
        <a:gradFill rotWithShape="0">
          <a:gsLst>
            <a:gs pos="0">
              <a:schemeClr val="accent2">
                <a:hueOff val="-2423554"/>
                <a:satOff val="7989"/>
                <a:lumOff val="8544"/>
                <a:alphaOff val="0"/>
                <a:tint val="98000"/>
                <a:satMod val="110000"/>
                <a:lumMod val="104000"/>
              </a:schemeClr>
            </a:gs>
            <a:gs pos="69000">
              <a:schemeClr val="accent2">
                <a:hueOff val="-2423554"/>
                <a:satOff val="7989"/>
                <a:lumOff val="8544"/>
                <a:alphaOff val="0"/>
                <a:shade val="88000"/>
                <a:satMod val="130000"/>
                <a:lumMod val="92000"/>
              </a:schemeClr>
            </a:gs>
            <a:gs pos="100000">
              <a:schemeClr val="accent2">
                <a:hueOff val="-2423554"/>
                <a:satOff val="7989"/>
                <a:lumOff val="854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GSR Assembly – This is the opportunity GSR’s from all the Areas can gather and learn more about NA, and bring the voice of their groups to Region to be sent to the WSC</a:t>
          </a:r>
        </a:p>
      </dsp:txBody>
      <dsp:txXfrm>
        <a:off x="36672" y="3866768"/>
        <a:ext cx="6907720" cy="677882"/>
      </dsp:txXfrm>
    </dsp:sp>
    <dsp:sp modelId="{9C72E371-66E3-4B12-927A-FD5AD5E0CD76}">
      <dsp:nvSpPr>
        <dsp:cNvPr id="0" name=""/>
        <dsp:cNvSpPr/>
      </dsp:nvSpPr>
      <dsp:spPr>
        <a:xfrm>
          <a:off x="0" y="4595554"/>
          <a:ext cx="6981064" cy="751226"/>
        </a:xfrm>
        <a:prstGeom prst="roundRect">
          <a:avLst/>
        </a:prstGeom>
        <a:gradFill rotWithShape="0">
          <a:gsLst>
            <a:gs pos="0">
              <a:schemeClr val="accent2">
                <a:hueOff val="-2908265"/>
                <a:satOff val="9587"/>
                <a:lumOff val="10252"/>
                <a:alphaOff val="0"/>
                <a:tint val="98000"/>
                <a:satMod val="110000"/>
                <a:lumMod val="104000"/>
              </a:schemeClr>
            </a:gs>
            <a:gs pos="69000">
              <a:schemeClr val="accent2">
                <a:hueOff val="-2908265"/>
                <a:satOff val="9587"/>
                <a:lumOff val="10252"/>
                <a:alphaOff val="0"/>
                <a:shade val="88000"/>
                <a:satMod val="130000"/>
                <a:lumMod val="92000"/>
              </a:schemeClr>
            </a:gs>
            <a:gs pos="100000">
              <a:schemeClr val="accent2">
                <a:hueOff val="-2908265"/>
                <a:satOff val="9587"/>
                <a:lumOff val="1025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Carrying the Voice of your Area to the WSC and NAWS – Your Area has a voice in the Worldwide Fellowship, Region ensures your voice is heard </a:t>
          </a:r>
        </a:p>
        <a:p>
          <a:pPr marL="0" lvl="0" indent="0" algn="l"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dsp:txBody>
      <dsp:txXfrm>
        <a:off x="36672" y="4632226"/>
        <a:ext cx="6907720" cy="677882"/>
      </dsp:txXfrm>
    </dsp:sp>
    <dsp:sp modelId="{C8A39503-99F2-447D-A588-73E17D81BF56}">
      <dsp:nvSpPr>
        <dsp:cNvPr id="0" name=""/>
        <dsp:cNvSpPr/>
      </dsp:nvSpPr>
      <dsp:spPr>
        <a:xfrm>
          <a:off x="0" y="5361012"/>
          <a:ext cx="6981064" cy="751226"/>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Provides Information from NAWS on Projects, Literature and Events – Information passed along assists Areas in feeling that they are a part of the fellowship and gives the addict their place in the NA community</a:t>
          </a:r>
        </a:p>
      </dsp:txBody>
      <dsp:txXfrm>
        <a:off x="36672" y="5397684"/>
        <a:ext cx="6907720" cy="6778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E16372-C3EE-4DC4-B7A1-168BA48713D9}"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43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16372-C3EE-4DC4-B7A1-168BA48713D9}"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157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16372-C3EE-4DC4-B7A1-168BA48713D9}"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597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16372-C3EE-4DC4-B7A1-168BA48713D9}"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226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16372-C3EE-4DC4-B7A1-168BA48713D9}"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79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16372-C3EE-4DC4-B7A1-168BA48713D9}"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479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E16372-C3EE-4DC4-B7A1-168BA48713D9}"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749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E16372-C3EE-4DC4-B7A1-168BA48713D9}"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546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E16372-C3EE-4DC4-B7A1-168BA48713D9}" type="slidenum">
              <a:rPr lang="en-US" smtClean="0"/>
              <a:t>‹#›</a:t>
            </a:fld>
            <a:endParaRPr lang="en-US" dirty="0"/>
          </a:p>
        </p:txBody>
      </p:sp>
    </p:spTree>
    <p:extLst>
      <p:ext uri="{BB962C8B-B14F-4D97-AF65-F5344CB8AC3E}">
        <p14:creationId xmlns:p14="http://schemas.microsoft.com/office/powerpoint/2010/main" val="223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4E861-B8E4-4270-BBA5-079EA35DDCD8}"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16372-C3EE-4DC4-B7A1-168BA48713D9}"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369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A34E861-B8E4-4270-BBA5-079EA35DDCD8}" type="datetimeFigureOut">
              <a:rPr lang="en-US" smtClean="0"/>
              <a:t>7/11/2021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E16372-C3EE-4DC4-B7A1-168BA48713D9}"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741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AAD1C9C-78F0-4553-8E45-2AB082222C34}" type="datetimeFigureOut">
              <a:rPr lang="en-US" smtClean="0"/>
              <a:t>7/11/2021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BC2AD8C-E253-45E6-8E07-1D16E970EC8C}"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8900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7" name="Rectangle 28">
            <a:extLst>
              <a:ext uri="{FF2B5EF4-FFF2-40B4-BE49-F238E27FC236}">
                <a16:creationId xmlns:a16="http://schemas.microsoft.com/office/drawing/2014/main" id="{7F0FC757-0FB0-43DC-8A8C-A60D55175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30">
            <a:extLst>
              <a:ext uri="{FF2B5EF4-FFF2-40B4-BE49-F238E27FC236}">
                <a16:creationId xmlns:a16="http://schemas.microsoft.com/office/drawing/2014/main" id="{B078FCAE-E8BE-4215-8F37-55B5EE72F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EC7FDB0-990A-4973-8D12-5C0F953AD763}"/>
              </a:ext>
            </a:extLst>
          </p:cNvPr>
          <p:cNvSpPr>
            <a:spLocks noGrp="1"/>
          </p:cNvSpPr>
          <p:nvPr>
            <p:ph type="ctrTitle"/>
          </p:nvPr>
        </p:nvSpPr>
        <p:spPr>
          <a:xfrm>
            <a:off x="1452616" y="962902"/>
            <a:ext cx="3525640" cy="2380828"/>
          </a:xfrm>
        </p:spPr>
        <p:txBody>
          <a:bodyPr>
            <a:normAutofit/>
          </a:bodyPr>
          <a:lstStyle/>
          <a:p>
            <a:r>
              <a:rPr lang="en-US" sz="4100" b="1" dirty="0">
                <a:solidFill>
                  <a:srgbClr val="0070C0"/>
                </a:solidFill>
                <a:latin typeface="Arial" panose="020B0604020202020204" pitchFamily="34" charset="0"/>
                <a:cs typeface="Arial" panose="020B0604020202020204" pitchFamily="34" charset="0"/>
              </a:rPr>
              <a:t>What does Region do for Area?</a:t>
            </a:r>
          </a:p>
        </p:txBody>
      </p:sp>
      <p:sp>
        <p:nvSpPr>
          <p:cNvPr id="3" name="Subtitle 2">
            <a:extLst>
              <a:ext uri="{FF2B5EF4-FFF2-40B4-BE49-F238E27FC236}">
                <a16:creationId xmlns:a16="http://schemas.microsoft.com/office/drawing/2014/main" id="{B364686F-8F8D-4CC8-8E19-4FD2F253F548}"/>
              </a:ext>
            </a:extLst>
          </p:cNvPr>
          <p:cNvSpPr>
            <a:spLocks noGrp="1"/>
          </p:cNvSpPr>
          <p:nvPr>
            <p:ph type="subTitle" idx="1"/>
          </p:nvPr>
        </p:nvSpPr>
        <p:spPr>
          <a:xfrm>
            <a:off x="1452617" y="3531204"/>
            <a:ext cx="3521499" cy="1610643"/>
          </a:xfrm>
        </p:spPr>
        <p:txBody>
          <a:bodyPr>
            <a:normAutofit/>
          </a:bodyPr>
          <a:lstStyle/>
          <a:p>
            <a:r>
              <a:rPr lang="en-US" sz="1600" b="1" dirty="0">
                <a:solidFill>
                  <a:srgbClr val="0070C0"/>
                </a:solidFill>
                <a:latin typeface="Arial" panose="020B0604020202020204" pitchFamily="34" charset="0"/>
                <a:cs typeface="Arial" panose="020B0604020202020204" pitchFamily="34" charset="0"/>
              </a:rPr>
              <a:t>URMR Workshop </a:t>
            </a:r>
          </a:p>
          <a:p>
            <a:endParaRPr lang="en-US" sz="1600" dirty="0">
              <a:latin typeface="Arial" panose="020B0604020202020204" pitchFamily="34" charset="0"/>
              <a:cs typeface="Arial" panose="020B0604020202020204" pitchFamily="34" charset="0"/>
            </a:endParaRPr>
          </a:p>
        </p:txBody>
      </p:sp>
      <p:cxnSp>
        <p:nvCxnSpPr>
          <p:cNvPr id="49" name="Straight Connector 32">
            <a:extLst>
              <a:ext uri="{FF2B5EF4-FFF2-40B4-BE49-F238E27FC236}">
                <a16:creationId xmlns:a16="http://schemas.microsoft.com/office/drawing/2014/main" id="{3AAF1CF6-A2E3-40FC-975A-E8E573D232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352149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0" name="Group 34">
            <a:extLst>
              <a:ext uri="{FF2B5EF4-FFF2-40B4-BE49-F238E27FC236}">
                <a16:creationId xmlns:a16="http://schemas.microsoft.com/office/drawing/2014/main" id="{4907A2B9-67D8-42FB-A373-67076DE4D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51" name="Rectangle 35">
              <a:extLst>
                <a:ext uri="{FF2B5EF4-FFF2-40B4-BE49-F238E27FC236}">
                  <a16:creationId xmlns:a16="http://schemas.microsoft.com/office/drawing/2014/main" id="{341EDF98-4415-4462-AEA7-82AEA1205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36">
              <a:extLst>
                <a:ext uri="{FF2B5EF4-FFF2-40B4-BE49-F238E27FC236}">
                  <a16:creationId xmlns:a16="http://schemas.microsoft.com/office/drawing/2014/main" id="{E744230B-ABEB-48BC-A302-410B6FBD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3" name="Rectangle 38">
            <a:extLst>
              <a:ext uri="{FF2B5EF4-FFF2-40B4-BE49-F238E27FC236}">
                <a16:creationId xmlns:a16="http://schemas.microsoft.com/office/drawing/2014/main" id="{A88BBAE4-1AA8-4249-AB11-FEFFDB51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28689"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tool&#10;&#10;Description automatically generated">
            <a:extLst>
              <a:ext uri="{FF2B5EF4-FFF2-40B4-BE49-F238E27FC236}">
                <a16:creationId xmlns:a16="http://schemas.microsoft.com/office/drawing/2014/main" id="{E20880F9-3756-45A4-9AF6-F24E6CAD5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926" y="1759666"/>
            <a:ext cx="4821551" cy="2579530"/>
          </a:xfrm>
          <a:prstGeom prst="rect">
            <a:avLst/>
          </a:prstGeom>
        </p:spPr>
      </p:pic>
      <p:pic>
        <p:nvPicPr>
          <p:cNvPr id="54" name="Picture 40">
            <a:extLst>
              <a:ext uri="{FF2B5EF4-FFF2-40B4-BE49-F238E27FC236}">
                <a16:creationId xmlns:a16="http://schemas.microsoft.com/office/drawing/2014/main" id="{FF48ABDD-EC14-4852-8085-531535B95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42">
            <a:extLst>
              <a:ext uri="{FF2B5EF4-FFF2-40B4-BE49-F238E27FC236}">
                <a16:creationId xmlns:a16="http://schemas.microsoft.com/office/drawing/2014/main" id="{AF4E9326-7C69-4A33-9A45-62F659E4A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61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F8F51C-92FF-46C6-9503-7BB0C05FED74}"/>
              </a:ext>
            </a:extLst>
          </p:cNvPr>
          <p:cNvSpPr txBox="1"/>
          <p:nvPr/>
        </p:nvSpPr>
        <p:spPr>
          <a:xfrm>
            <a:off x="629676" y="204755"/>
            <a:ext cx="1064525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Arial" panose="020B0604020202020204" pitchFamily="34" charset="0"/>
                <a:cs typeface="Arial" panose="020B0604020202020204" pitchFamily="34" charset="0"/>
              </a:rPr>
              <a:t>How We All Connect</a:t>
            </a:r>
            <a:endParaRPr kumimoji="0" lang="en-US" sz="4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73CD3686-93DF-4CCF-9FF3-D8EDCBC96B28}"/>
              </a:ext>
            </a:extLst>
          </p:cNvPr>
          <p:cNvGraphicFramePr/>
          <p:nvPr>
            <p:extLst>
              <p:ext uri="{D42A27DB-BD31-4B8C-83A1-F6EECF244321}">
                <p14:modId xmlns:p14="http://schemas.microsoft.com/office/powerpoint/2010/main" val="2651159696"/>
              </p:ext>
            </p:extLst>
          </p:nvPr>
        </p:nvGraphicFramePr>
        <p:xfrm>
          <a:off x="136676" y="1127171"/>
          <a:ext cx="11631254" cy="4603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51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7" name="Rectangle 110">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8" name="Picture 112">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9" name="Straight Connector 114">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16">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B3EDACB-BB89-434D-8A0C-BA28698E63DC}"/>
              </a:ext>
            </a:extLst>
          </p:cNvPr>
          <p:cNvSpPr>
            <a:spLocks noGrp="1"/>
          </p:cNvSpPr>
          <p:nvPr>
            <p:ph type="title"/>
          </p:nvPr>
        </p:nvSpPr>
        <p:spPr>
          <a:xfrm>
            <a:off x="1458143" y="363659"/>
            <a:ext cx="9603275" cy="1049235"/>
          </a:xfrm>
        </p:spPr>
        <p:txBody>
          <a:bodyPr vert="horz" lIns="91440" tIns="45720" rIns="91440" bIns="45720" rtlCol="0" anchor="t">
            <a:normAutofit/>
          </a:bodyPr>
          <a:lstStyle/>
          <a:p>
            <a:pPr algn="ctr"/>
            <a:r>
              <a:rPr lang="en-US" b="1" dirty="0">
                <a:solidFill>
                  <a:srgbClr val="0070C0"/>
                </a:solidFill>
                <a:latin typeface="Arial" panose="020B0604020202020204" pitchFamily="34" charset="0"/>
                <a:cs typeface="Arial" panose="020B0604020202020204" pitchFamily="34" charset="0"/>
              </a:rPr>
              <a:t>That’s great information, but what does region Really do for the areas?</a:t>
            </a:r>
          </a:p>
        </p:txBody>
      </p:sp>
      <p:graphicFrame>
        <p:nvGraphicFramePr>
          <p:cNvPr id="89" name="Content Placeholder 2">
            <a:extLst>
              <a:ext uri="{FF2B5EF4-FFF2-40B4-BE49-F238E27FC236}">
                <a16:creationId xmlns:a16="http://schemas.microsoft.com/office/drawing/2014/main" id="{43D3A195-BC92-449B-96D2-E60416A5A0B5}"/>
              </a:ext>
            </a:extLst>
          </p:cNvPr>
          <p:cNvGraphicFramePr>
            <a:graphicFrameLocks noGrp="1"/>
          </p:cNvGraphicFramePr>
          <p:nvPr>
            <p:ph sz="half" idx="1"/>
            <p:extLst>
              <p:ext uri="{D42A27DB-BD31-4B8C-83A1-F6EECF244321}">
                <p14:modId xmlns:p14="http://schemas.microsoft.com/office/powerpoint/2010/main" val="2579847344"/>
              </p:ext>
            </p:extLst>
          </p:nvPr>
        </p:nvGraphicFramePr>
        <p:xfrm>
          <a:off x="490330" y="2037764"/>
          <a:ext cx="11701670" cy="410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56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2" name="Rectangle 164">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3" name="Picture 166">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4" name="Straight Connector 168">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70">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8" name="Rectangle 172">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74">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B3EDACB-BB89-434D-8A0C-BA28698E63DC}"/>
              </a:ext>
            </a:extLst>
          </p:cNvPr>
          <p:cNvSpPr>
            <a:spLocks noGrp="1"/>
          </p:cNvSpPr>
          <p:nvPr>
            <p:ph type="title"/>
          </p:nvPr>
        </p:nvSpPr>
        <p:spPr>
          <a:xfrm>
            <a:off x="1266353" y="2264312"/>
            <a:ext cx="3272093" cy="2674198"/>
          </a:xfrm>
        </p:spPr>
        <p:txBody>
          <a:bodyPr vert="horz" lIns="91440" tIns="45720" rIns="91440" bIns="45720" rtlCol="0" anchor="t">
            <a:normAutofit/>
          </a:bodyPr>
          <a:lstStyle/>
          <a:p>
            <a:r>
              <a:rPr lang="en-US" b="1" dirty="0">
                <a:solidFill>
                  <a:srgbClr val="0070C0"/>
                </a:solidFill>
                <a:latin typeface="Arial" panose="020B0604020202020204" pitchFamily="34" charset="0"/>
                <a:cs typeface="Arial" panose="020B0604020202020204" pitchFamily="34" charset="0"/>
              </a:rPr>
              <a:t>How do these help OUR AREA?</a:t>
            </a:r>
          </a:p>
        </p:txBody>
      </p:sp>
      <p:cxnSp>
        <p:nvCxnSpPr>
          <p:cNvPr id="172" name="Straight Connector 176">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4"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6" name="Picture 180">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8" name="Straight Connector 182">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89" name="Content Placeholder 2">
            <a:extLst>
              <a:ext uri="{FF2B5EF4-FFF2-40B4-BE49-F238E27FC236}">
                <a16:creationId xmlns:a16="http://schemas.microsoft.com/office/drawing/2014/main" id="{43D3A195-BC92-449B-96D2-E60416A5A0B5}"/>
              </a:ext>
            </a:extLst>
          </p:cNvPr>
          <p:cNvGraphicFramePr>
            <a:graphicFrameLocks noGrp="1"/>
          </p:cNvGraphicFramePr>
          <p:nvPr>
            <p:ph sz="half" idx="1"/>
            <p:extLst>
              <p:ext uri="{D42A27DB-BD31-4B8C-83A1-F6EECF244321}">
                <p14:modId xmlns:p14="http://schemas.microsoft.com/office/powerpoint/2010/main" val="3949595296"/>
              </p:ext>
            </p:extLst>
          </p:nvPr>
        </p:nvGraphicFramePr>
        <p:xfrm>
          <a:off x="5025407" y="0"/>
          <a:ext cx="6981064" cy="6115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62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E845A-2C24-4492-840B-8658AB63A2BA}"/>
              </a:ext>
            </a:extLst>
          </p:cNvPr>
          <p:cNvSpPr>
            <a:spLocks noGrp="1"/>
          </p:cNvSpPr>
          <p:nvPr>
            <p:ph type="title"/>
          </p:nvPr>
        </p:nvSpPr>
        <p:spPr>
          <a:xfrm>
            <a:off x="1451579" y="804519"/>
            <a:ext cx="9603275" cy="1049235"/>
          </a:xfrm>
        </p:spPr>
        <p:txBody>
          <a:bodyPr vert="horz" lIns="91440" tIns="45720" rIns="91440" bIns="45720" rtlCol="0">
            <a:normAutofit/>
          </a:bodyPr>
          <a:lstStyle/>
          <a:p>
            <a:pPr marL="0" marR="0" lvl="0" indent="0" algn="ctr" fontAlgn="auto">
              <a:spcAft>
                <a:spcPts val="0"/>
              </a:spcAft>
              <a:buClrTx/>
              <a:buSzTx/>
              <a:tabLst/>
              <a:defRPr/>
            </a:pPr>
            <a:r>
              <a:rPr kumimoji="0" lang="en-US" b="1" u="none" strike="noStrike" spc="0" normalizeH="0" baseline="0" noProof="0" dirty="0">
                <a:ln>
                  <a:noFill/>
                </a:ln>
                <a:solidFill>
                  <a:srgbClr val="0070C0"/>
                </a:solidFill>
                <a:uLnTx/>
                <a:uFillTx/>
                <a:latin typeface="Arial" panose="020B0604020202020204" pitchFamily="34" charset="0"/>
                <a:cs typeface="Arial" panose="020B0604020202020204" pitchFamily="34" charset="0"/>
              </a:rPr>
              <a:t>Break Out Groups</a:t>
            </a:r>
          </a:p>
        </p:txBody>
      </p:sp>
      <p:sp>
        <p:nvSpPr>
          <p:cNvPr id="10" name="Content Placeholder 9">
            <a:extLst>
              <a:ext uri="{FF2B5EF4-FFF2-40B4-BE49-F238E27FC236}">
                <a16:creationId xmlns:a16="http://schemas.microsoft.com/office/drawing/2014/main" id="{AB74CB28-4124-4CE7-B484-85FE1822577A}"/>
              </a:ext>
            </a:extLst>
          </p:cNvPr>
          <p:cNvSpPr>
            <a:spLocks noGrp="1"/>
          </p:cNvSpPr>
          <p:nvPr>
            <p:ph idx="1"/>
          </p:nvPr>
        </p:nvSpPr>
        <p:spPr>
          <a:xfrm>
            <a:off x="1451579" y="2015734"/>
            <a:ext cx="5622284" cy="3450613"/>
          </a:xfrm>
        </p:spPr>
        <p:txBody>
          <a:bodyPr>
            <a:normAutofit fontScale="92500"/>
          </a:bodyPr>
          <a:lstStyle/>
          <a:p>
            <a:r>
              <a:rPr lang="en-US" sz="2800" b="1" dirty="0">
                <a:latin typeface="Arial" panose="020B0604020202020204" pitchFamily="34" charset="0"/>
                <a:cs typeface="Arial" panose="020B0604020202020204" pitchFamily="34" charset="0"/>
              </a:rPr>
              <a:t>What does your Area want from Region?</a:t>
            </a:r>
          </a:p>
          <a:p>
            <a:r>
              <a:rPr lang="en-US" sz="2800" b="1" dirty="0">
                <a:latin typeface="Arial" panose="020B0604020202020204" pitchFamily="34" charset="0"/>
                <a:cs typeface="Arial" panose="020B0604020202020204" pitchFamily="34" charset="0"/>
              </a:rPr>
              <a:t>Does your Area take advantage of what Region has to offer?</a:t>
            </a:r>
          </a:p>
          <a:p>
            <a:r>
              <a:rPr lang="en-US" sz="2800" b="1" dirty="0">
                <a:latin typeface="Arial" panose="020B0604020202020204" pitchFamily="34" charset="0"/>
                <a:cs typeface="Arial" panose="020B0604020202020204" pitchFamily="34" charset="0"/>
              </a:rPr>
              <a:t>How can your Area better participate with Region?</a:t>
            </a:r>
          </a:p>
        </p:txBody>
      </p:sp>
      <p:pic>
        <p:nvPicPr>
          <p:cNvPr id="6" name="Content Placeholder 5" descr="Chairs in group therapy">
            <a:extLst>
              <a:ext uri="{FF2B5EF4-FFF2-40B4-BE49-F238E27FC236}">
                <a16:creationId xmlns:a16="http://schemas.microsoft.com/office/drawing/2014/main" id="{0C620473-369E-4FA8-9507-FCF8BE5EE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139" y="2572677"/>
            <a:ext cx="3500715" cy="2336727"/>
          </a:xfrm>
          <a:prstGeom prst="rect">
            <a:avLst/>
          </a:prstGeom>
        </p:spPr>
      </p:pic>
    </p:spTree>
    <p:extLst>
      <p:ext uri="{BB962C8B-B14F-4D97-AF65-F5344CB8AC3E}">
        <p14:creationId xmlns:p14="http://schemas.microsoft.com/office/powerpoint/2010/main" val="360537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A0009-B822-431F-B92C-5D46EF106665}"/>
              </a:ext>
            </a:extLst>
          </p:cNvPr>
          <p:cNvSpPr txBox="1"/>
          <p:nvPr/>
        </p:nvSpPr>
        <p:spPr>
          <a:xfrm>
            <a:off x="2950752" y="641445"/>
            <a:ext cx="6290505"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entury Gothic" panose="020B0502020202020204"/>
                <a:ea typeface="+mn-ea"/>
                <a:cs typeface="+mn-cs"/>
              </a:rPr>
              <a:t>What Have We Learned?</a:t>
            </a:r>
          </a:p>
        </p:txBody>
      </p:sp>
    </p:spTree>
    <p:extLst>
      <p:ext uri="{BB962C8B-B14F-4D97-AF65-F5344CB8AC3E}">
        <p14:creationId xmlns:p14="http://schemas.microsoft.com/office/powerpoint/2010/main" val="373443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5" name="Rectangle 23">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6" name="Picture 25">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27">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29">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9" name="Rectangle 31">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33">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102C1FE8-C7AB-4DA7-9B36-37B1575F5828}"/>
              </a:ext>
            </a:extLst>
          </p:cNvPr>
          <p:cNvSpPr txBox="1"/>
          <p:nvPr/>
        </p:nvSpPr>
        <p:spPr>
          <a:xfrm>
            <a:off x="1451579" y="2303047"/>
            <a:ext cx="3272093" cy="2674198"/>
          </a:xfrm>
          <a:prstGeom prst="rect">
            <a:avLst/>
          </a:prstGeom>
        </p:spPr>
        <p:txBody>
          <a:bodyPr vert="horz" lIns="91440" tIns="45720" rIns="91440" bIns="45720" rtlCol="0" anchor="t">
            <a:normAutofit/>
          </a:bodyPr>
          <a:lstStyle/>
          <a:p>
            <a:pPr marL="0" marR="0" lvl="0" indent="0" defTabSz="914400" fontAlgn="auto">
              <a:lnSpc>
                <a:spcPct val="90000"/>
              </a:lnSpc>
              <a:spcBef>
                <a:spcPct val="0"/>
              </a:spcBef>
              <a:spcAft>
                <a:spcPts val="600"/>
              </a:spcAft>
              <a:buClrTx/>
              <a:buSzTx/>
              <a:tabLst/>
              <a:defRPr/>
            </a:pPr>
            <a:r>
              <a:rPr kumimoji="0" lang="en-US" sz="3200" b="1" u="none" strike="noStrike" cap="all" spc="0" normalizeH="0" baseline="0" noProof="0" dirty="0">
                <a:ln>
                  <a:noFill/>
                </a:ln>
                <a:solidFill>
                  <a:srgbClr val="0070C0"/>
                </a:solidFill>
                <a:uLnTx/>
                <a:uFillTx/>
                <a:latin typeface="Arial" panose="020B0604020202020204" pitchFamily="34" charset="0"/>
                <a:ea typeface="+mj-ea"/>
                <a:cs typeface="Arial" panose="020B0604020202020204" pitchFamily="34" charset="0"/>
              </a:rPr>
              <a:t>What is A Region?</a:t>
            </a:r>
          </a:p>
        </p:txBody>
      </p:sp>
      <p:cxnSp>
        <p:nvCxnSpPr>
          <p:cNvPr id="71" name="Straight Connector 35">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2"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pic>
        <p:nvPicPr>
          <p:cNvPr id="73" name="Picture 39">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4" name="Straight Connector 41">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2" name="TextBox 1">
            <a:extLst>
              <a:ext uri="{FF2B5EF4-FFF2-40B4-BE49-F238E27FC236}">
                <a16:creationId xmlns:a16="http://schemas.microsoft.com/office/drawing/2014/main" id="{EC18DACC-C38D-4B14-90AA-B1F9F2E4F3E1}"/>
              </a:ext>
            </a:extLst>
          </p:cNvPr>
          <p:cNvGraphicFramePr/>
          <p:nvPr>
            <p:extLst>
              <p:ext uri="{D42A27DB-BD31-4B8C-83A1-F6EECF244321}">
                <p14:modId xmlns:p14="http://schemas.microsoft.com/office/powerpoint/2010/main" val="315316112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309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F8F51C-92FF-46C6-9503-7BB0C05FED74}"/>
              </a:ext>
            </a:extLst>
          </p:cNvPr>
          <p:cNvSpPr txBox="1"/>
          <p:nvPr/>
        </p:nvSpPr>
        <p:spPr>
          <a:xfrm>
            <a:off x="600502" y="562564"/>
            <a:ext cx="1064525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Regional Service Committee (RSC)</a:t>
            </a:r>
          </a:p>
        </p:txBody>
      </p:sp>
      <p:sp>
        <p:nvSpPr>
          <p:cNvPr id="4" name="TextBox 3">
            <a:extLst>
              <a:ext uri="{FF2B5EF4-FFF2-40B4-BE49-F238E27FC236}">
                <a16:creationId xmlns:a16="http://schemas.microsoft.com/office/drawing/2014/main" id="{615822CB-DAE7-40E8-996A-0A9BB6F7D8D8}"/>
              </a:ext>
            </a:extLst>
          </p:cNvPr>
          <p:cNvSpPr txBox="1"/>
          <p:nvPr/>
        </p:nvSpPr>
        <p:spPr>
          <a:xfrm>
            <a:off x="600502" y="1373385"/>
            <a:ext cx="11218459" cy="34778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URMR meets four times a year and presents an annual GSR Assembly. We also hold a Regional Convention (URMRCNA) every year. The convention rotates to Areas, the Areas host the convention.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executive service body structure is much like the Areas it serves, with a Chair, Vice Chair, Secretary and Treasurer.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URMR does not have subcommittees, but we do have a Web Servant who manages and maintains the Regional website and meeting lists. The Web Servant is also responsible for the Regional email group and the Region’s Zoom account.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times, our Region will have ad-hoc committees for special projects, such as updating guidelines, archiving documents, exploring possible services that would benefit the local fellowship.</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like GSR’s who attend </a:t>
            </a:r>
            <a:r>
              <a:rPr lang="en-US" b="1" dirty="0">
                <a:solidFill>
                  <a:prstClr val="black"/>
                </a:solidFill>
                <a:latin typeface="Arial" panose="020B0604020202020204" pitchFamily="34" charset="0"/>
                <a:cs typeface="Arial" panose="020B0604020202020204" pitchFamily="34" charset="0"/>
              </a:rPr>
              <a:t>Area</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Regional Committee Members (RCM’s) attend Region.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52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EC3CBC-3A95-49F4-B2A3-993BDA74ED28}"/>
              </a:ext>
            </a:extLst>
          </p:cNvPr>
          <p:cNvSpPr txBox="1"/>
          <p:nvPr/>
        </p:nvSpPr>
        <p:spPr>
          <a:xfrm>
            <a:off x="96252" y="1759236"/>
            <a:ext cx="3260557" cy="323165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Chair</a:t>
            </a:r>
          </a:p>
          <a:p>
            <a:pPr algn="ctr"/>
            <a:endParaRPr lang="en-US" sz="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Conducts committee meetings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Prepares the agenda</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Keeps the meeting on task</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The chair does not carry a vote on matters presented, unless in the case of a tie</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Has a working knowledge of the guidelines and the service structure</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Follows the guidelines on meeting structure </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CBDM</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Robert’s Rules of Order</a:t>
            </a:r>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39CA28D-37C3-4686-AB8E-2CC118A9C131}"/>
              </a:ext>
            </a:extLst>
          </p:cNvPr>
          <p:cNvSpPr txBox="1"/>
          <p:nvPr/>
        </p:nvSpPr>
        <p:spPr>
          <a:xfrm>
            <a:off x="1220203" y="259062"/>
            <a:ext cx="8928434" cy="707886"/>
          </a:xfrm>
          <a:prstGeom prst="rect">
            <a:avLst/>
          </a:prstGeom>
          <a:noFill/>
        </p:spPr>
        <p:txBody>
          <a:bodyPr wrap="square">
            <a:spAutoFit/>
          </a:bodyPr>
          <a:lstStyle/>
          <a:p>
            <a:pPr algn="ctr"/>
            <a:r>
              <a:rPr lang="en-US" sz="4000" b="1" dirty="0">
                <a:solidFill>
                  <a:srgbClr val="0070C0"/>
                </a:solidFill>
                <a:latin typeface="Arial" panose="020B0604020202020204" pitchFamily="34" charset="0"/>
                <a:cs typeface="Arial" panose="020B0604020202020204" pitchFamily="34" charset="0"/>
              </a:rPr>
              <a:t>Regional Service Committees (RSC)</a:t>
            </a:r>
          </a:p>
        </p:txBody>
      </p:sp>
      <p:sp>
        <p:nvSpPr>
          <p:cNvPr id="9" name="TextBox 8">
            <a:extLst>
              <a:ext uri="{FF2B5EF4-FFF2-40B4-BE49-F238E27FC236}">
                <a16:creationId xmlns:a16="http://schemas.microsoft.com/office/drawing/2014/main" id="{02B6825B-9D10-47C6-801C-F0149A5ADEB9}"/>
              </a:ext>
            </a:extLst>
          </p:cNvPr>
          <p:cNvSpPr txBox="1"/>
          <p:nvPr/>
        </p:nvSpPr>
        <p:spPr>
          <a:xfrm>
            <a:off x="3825041" y="1665233"/>
            <a:ext cx="3718759" cy="280076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Vice Chair</a:t>
            </a:r>
          </a:p>
          <a:p>
            <a:pPr algn="ctr"/>
            <a:endParaRPr lang="en-US" sz="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Conducts committee meetings and prepares the agenda in the absence of the chair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Carries a vote on matters presented when not acting as chair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Has a working knowledge of the guidelines and the service structure</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In case of a vacancy, the Vice Chair assumes the responsibilities of the vacant position until a candidate is elected </a:t>
            </a:r>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CD53150-64BD-4A16-BD29-9C533B0B5370}"/>
              </a:ext>
            </a:extLst>
          </p:cNvPr>
          <p:cNvSpPr txBox="1"/>
          <p:nvPr/>
        </p:nvSpPr>
        <p:spPr>
          <a:xfrm>
            <a:off x="7543800" y="1428810"/>
            <a:ext cx="4186991" cy="4524315"/>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Secretary</a:t>
            </a:r>
          </a:p>
          <a:p>
            <a:pPr algn="ctr"/>
            <a:endParaRPr lang="en-US" sz="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Records clear and accurate minutes of the committee meeting and all motions and proposals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Gathers and stores all reports from the committee members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Manages any archives of Regional documents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Carries a vote on matters presented</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Has a working knowledge of the service structure and the guidelines, maintains and updates the guidelines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Manages and updates the committee contact list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Communicates with the committee members on important matters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Ensures all members receive a copy of the minutes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Keeps the Regional’s information updated with NAWS (mailing information, ect.)</a:t>
            </a:r>
            <a:endParaRPr lang="en-US" sz="1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E4CB6F4-88C6-40C4-9AF7-19A52F53F3B3}"/>
              </a:ext>
            </a:extLst>
          </p:cNvPr>
          <p:cNvSpPr txBox="1"/>
          <p:nvPr/>
        </p:nvSpPr>
        <p:spPr>
          <a:xfrm>
            <a:off x="1726530" y="1121033"/>
            <a:ext cx="876688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All the service committee positions listed below are required to attend all scheduled RSC meetings </a:t>
            </a:r>
          </a:p>
        </p:txBody>
      </p:sp>
    </p:spTree>
    <p:extLst>
      <p:ext uri="{BB962C8B-B14F-4D97-AF65-F5344CB8AC3E}">
        <p14:creationId xmlns:p14="http://schemas.microsoft.com/office/powerpoint/2010/main" val="302680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9CA28D-37C3-4686-AB8E-2CC118A9C131}"/>
              </a:ext>
            </a:extLst>
          </p:cNvPr>
          <p:cNvSpPr txBox="1"/>
          <p:nvPr/>
        </p:nvSpPr>
        <p:spPr>
          <a:xfrm>
            <a:off x="1117934" y="248470"/>
            <a:ext cx="8928434" cy="707886"/>
          </a:xfrm>
          <a:prstGeom prst="rect">
            <a:avLst/>
          </a:prstGeom>
          <a:noFill/>
        </p:spPr>
        <p:txBody>
          <a:bodyPr wrap="square">
            <a:spAutoFit/>
          </a:bodyPr>
          <a:lstStyle/>
          <a:p>
            <a:pPr algn="ctr"/>
            <a:r>
              <a:rPr lang="en-US" sz="4000" b="1" dirty="0">
                <a:solidFill>
                  <a:srgbClr val="0070C0"/>
                </a:solidFill>
                <a:latin typeface="Arial" panose="020B0604020202020204" pitchFamily="34" charset="0"/>
                <a:cs typeface="Arial" panose="020B0604020202020204" pitchFamily="34" charset="0"/>
              </a:rPr>
              <a:t>Regional Service Committees (RSC)</a:t>
            </a:r>
          </a:p>
        </p:txBody>
      </p:sp>
      <p:sp>
        <p:nvSpPr>
          <p:cNvPr id="11" name="TextBox 10">
            <a:extLst>
              <a:ext uri="{FF2B5EF4-FFF2-40B4-BE49-F238E27FC236}">
                <a16:creationId xmlns:a16="http://schemas.microsoft.com/office/drawing/2014/main" id="{8797A073-298F-4BA8-99A1-1D16ADA32B16}"/>
              </a:ext>
            </a:extLst>
          </p:cNvPr>
          <p:cNvSpPr txBox="1"/>
          <p:nvPr/>
        </p:nvSpPr>
        <p:spPr>
          <a:xfrm>
            <a:off x="178470" y="956356"/>
            <a:ext cx="3791951" cy="4739759"/>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Treasurer</a:t>
            </a:r>
          </a:p>
          <a:p>
            <a:pPr algn="ctr"/>
            <a:endParaRPr lang="en-US" sz="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Is the single point of accountability for the Region’s money</a:t>
            </a:r>
          </a:p>
          <a:p>
            <a:pPr marL="285750" indent="-285750" algn="l">
              <a:buFont typeface="Arial" panose="020B0604020202020204" pitchFamily="34" charset="0"/>
              <a:buChar char="•"/>
            </a:pPr>
            <a:r>
              <a:rPr lang="en-US" sz="1400" b="1" i="0" u="none" strike="noStrike" baseline="0" dirty="0">
                <a:latin typeface="Arial" panose="020B0604020202020204" pitchFamily="34" charset="0"/>
              </a:rPr>
              <a:t>Receives contributions from the </a:t>
            </a:r>
            <a:r>
              <a:rPr lang="en-US" sz="1400" b="1" dirty="0">
                <a:latin typeface="Arial" panose="020B0604020202020204" pitchFamily="34" charset="0"/>
              </a:rPr>
              <a:t>Areas</a:t>
            </a:r>
            <a:endParaRPr lang="en-US" sz="1400" b="1" i="0" u="none" strike="noStrike" baseline="0" dirty="0">
              <a:latin typeface="Arial" panose="020B0604020202020204" pitchFamily="34" charset="0"/>
            </a:endParaRPr>
          </a:p>
          <a:p>
            <a:pPr marL="285750" indent="-285750" algn="l">
              <a:buFont typeface="Arial" panose="020B0604020202020204" pitchFamily="34" charset="0"/>
              <a:buChar char="•"/>
            </a:pPr>
            <a:r>
              <a:rPr lang="en-US" sz="1400" b="1" dirty="0">
                <a:latin typeface="Arial" panose="020B0604020202020204" pitchFamily="34" charset="0"/>
              </a:rPr>
              <a:t>A</a:t>
            </a:r>
            <a:r>
              <a:rPr lang="en-US" sz="1400" b="1" i="0" u="none" strike="noStrike" baseline="0" dirty="0">
                <a:latin typeface="Arial" panose="020B0604020202020204" pitchFamily="34" charset="0"/>
              </a:rPr>
              <a:t>dministers the Regional checking account</a:t>
            </a:r>
          </a:p>
          <a:p>
            <a:pPr marL="285750" indent="-285750" algn="l">
              <a:buFont typeface="Arial" panose="020B0604020202020204" pitchFamily="34" charset="0"/>
              <a:buChar char="•"/>
            </a:pPr>
            <a:r>
              <a:rPr lang="en-US" sz="1400" b="1" dirty="0">
                <a:latin typeface="Arial" panose="020B0604020202020204" pitchFamily="34" charset="0"/>
              </a:rPr>
              <a:t>P</a:t>
            </a:r>
            <a:r>
              <a:rPr lang="en-US" sz="1400" b="1" i="0" u="none" strike="noStrike" baseline="0" dirty="0">
                <a:latin typeface="Arial" panose="020B0604020202020204" pitchFamily="34" charset="0"/>
              </a:rPr>
              <a:t>ays the rent for the committee’s meeting hall </a:t>
            </a:r>
          </a:p>
          <a:p>
            <a:pPr marL="285750" indent="-285750" algn="l">
              <a:buFont typeface="Arial" panose="020B0604020202020204" pitchFamily="34" charset="0"/>
              <a:buChar char="•"/>
            </a:pPr>
            <a:r>
              <a:rPr lang="en-US" sz="1400" b="1" dirty="0">
                <a:latin typeface="Arial" panose="020B0604020202020204" pitchFamily="34" charset="0"/>
              </a:rPr>
              <a:t>R</a:t>
            </a:r>
            <a:r>
              <a:rPr lang="en-US" sz="1400" b="1" i="0" u="none" strike="noStrike" baseline="0" dirty="0">
                <a:latin typeface="Arial" panose="020B0604020202020204" pitchFamily="34" charset="0"/>
              </a:rPr>
              <a:t>eimburses officers for their budgeted expenses </a:t>
            </a:r>
          </a:p>
          <a:p>
            <a:pPr marL="285750" indent="-285750" algn="l">
              <a:buFont typeface="Arial" panose="020B0604020202020204" pitchFamily="34" charset="0"/>
              <a:buChar char="•"/>
            </a:pPr>
            <a:r>
              <a:rPr lang="en-US" sz="1400" b="1" dirty="0">
                <a:latin typeface="Arial" panose="020B0604020202020204" pitchFamily="34" charset="0"/>
              </a:rPr>
              <a:t>K</a:t>
            </a:r>
            <a:r>
              <a:rPr lang="en-US" sz="1400" b="1" i="0" u="none" strike="noStrike" baseline="0" dirty="0">
                <a:latin typeface="Arial" panose="020B0604020202020204" pitchFamily="34" charset="0"/>
              </a:rPr>
              <a:t>eeps careful records of all transactions, and reports on the financial condition of the Regional</a:t>
            </a:r>
          </a:p>
          <a:p>
            <a:pPr algn="l"/>
            <a:r>
              <a:rPr lang="en-US" sz="1400" b="1" i="0" u="none" strike="noStrike" baseline="0" dirty="0">
                <a:latin typeface="Arial" panose="020B0604020202020204" pitchFamily="34" charset="0"/>
              </a:rPr>
              <a:t>      committee at each of its meetings. </a:t>
            </a:r>
          </a:p>
          <a:p>
            <a:pPr marL="285750" indent="-285750">
              <a:buFont typeface="Arial" panose="020B0604020202020204" pitchFamily="34" charset="0"/>
              <a:buChar char="•"/>
            </a:pPr>
            <a:r>
              <a:rPr lang="en-US" sz="1400" b="1" i="0" u="none" strike="noStrike" baseline="0" dirty="0">
                <a:latin typeface="Arial" panose="020B0604020202020204" pitchFamily="34" charset="0"/>
              </a:rPr>
              <a:t>As the administrator of the Regional’s unified general fund, the treasurer is also responsible to prepare an annual budget for the Regional Committee.</a:t>
            </a:r>
            <a:r>
              <a:rPr lang="en-US" sz="1400"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Carries a vote on matters presented</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Has a working knowledge of the guidelines and the service structure</a:t>
            </a:r>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062AFD7-C32E-4062-8C13-935F9432FA13}"/>
              </a:ext>
            </a:extLst>
          </p:cNvPr>
          <p:cNvSpPr txBox="1"/>
          <p:nvPr/>
        </p:nvSpPr>
        <p:spPr>
          <a:xfrm>
            <a:off x="4126831" y="956356"/>
            <a:ext cx="7886699" cy="4955203"/>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Regional Committee Member (RCM 1 and RCM 2)</a:t>
            </a:r>
          </a:p>
          <a:p>
            <a:pPr algn="ctr"/>
            <a:endParaRPr lang="en-US" sz="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The main function of an RCM is to be the liaison between Area and Region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RCM’s attend all Regional committee meetings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The RCM’s reports to Region about Area and then to Area about Region</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RCM’s report on the following from Region to Area:</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Any proposals or matters that need voting on from Areas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Projects and events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Items from the Regional Delegate team such as news from World Services and the World Service Conference (WSC)</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Vacant positions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RCM’s report on the following from Area to Region:</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Any upcoming and past events, distributing flyers for upcoming events and reporting on the number in attendance at past events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Any new groups in their Area </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Requests from Area, needs or concerns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The RCM’s also attend the Regional presentation of the Conference Agenda Report (CAR) and Conference Agenda Track (CAT), then present it to their Area so that the GSR’s can begin presenting to their groups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The RCM 1 carries a vote on matters presented at both Region and Area, the RCM 2 will carry a vote for both in the absence of the RCM 1</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Has a working knowledge of the guidelines and the service structure of both Area and Region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69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28EB98-06E5-4E33-925F-78BFC4E8DD3C}"/>
              </a:ext>
            </a:extLst>
          </p:cNvPr>
          <p:cNvSpPr txBox="1"/>
          <p:nvPr/>
        </p:nvSpPr>
        <p:spPr>
          <a:xfrm>
            <a:off x="559558" y="150125"/>
            <a:ext cx="1064525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Regional Committee Members (RCM’s)</a:t>
            </a:r>
          </a:p>
        </p:txBody>
      </p:sp>
      <p:sp>
        <p:nvSpPr>
          <p:cNvPr id="5" name="TextBox 4">
            <a:extLst>
              <a:ext uri="{FF2B5EF4-FFF2-40B4-BE49-F238E27FC236}">
                <a16:creationId xmlns:a16="http://schemas.microsoft.com/office/drawing/2014/main" id="{E78C74D4-EB5C-452C-94CF-01B142DF2D11}"/>
              </a:ext>
            </a:extLst>
          </p:cNvPr>
          <p:cNvSpPr txBox="1"/>
          <p:nvPr/>
        </p:nvSpPr>
        <p:spPr>
          <a:xfrm>
            <a:off x="559558" y="1243786"/>
            <a:ext cx="10904561" cy="437042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Regional Committee Members (RCMs) form the core of the RSC, complemented by the Regional Delegate team.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RCM’s have a big job. At RSC meetings, they share with one another the information and experience of their respective Regionals.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Between Regional committee meetings, they provide their Areas with information and contacts from other Areas.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Their reports to the Region give the Regional Delegate team a better idea of where World Services energies could best be concentrated. RCM reports to their Areas keep GSR’s informed of World Services activities.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GSL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RCMs have Alternates or RCM 2’s to assist them in their positions and prepare to move into this position when the term has been completed by the RCM.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817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D5286-6BA6-4548-8A16-F98A1108C497}"/>
              </a:ext>
            </a:extLst>
          </p:cNvPr>
          <p:cNvSpPr txBox="1"/>
          <p:nvPr/>
        </p:nvSpPr>
        <p:spPr>
          <a:xfrm>
            <a:off x="830382" y="1199205"/>
            <a:ext cx="10411819" cy="452431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Regional Delegate (RD) serves as the primary contact between NA’s World Services and the local NA community. On the one hand, the Delegate provides information on current world projects to the Regional committee. On the other, the Delegate offers a local perspective to the work of World Services.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During the Delegate’s four-year term, he or she attends the World Service Conference as a fully active participant, for while the Delegate is elected by and accountable to the Regional assembly or RSC, he or she is not a mere messenger. The Delegate is selected by the Region’s group representatives and/or RCMs to act in the best interests of NA as a whole, not solely as an advocate of his or her NA community’s priorities.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From time to time, World Services asks Regional Delegates for their input. Delegates often respond to these requests on their own. In matters of wide concern, however, Delegates may feel they need to hear broader discussion before they can reply. At such times, they might ask the Regional committee to discuss the subject in its sharing session. With that foundation in the Region’s group conscience, Delegates can be confident that the response they offer to World Services is a well-considered one.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the matter seems likely to seriously affect NA as a whole, Delegates may even consider going directly to the Region’s NA membership with the discussion, asking the Regional committee to organize a service forum around the topic at hand.</a:t>
            </a:r>
            <a:endPar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09E9546C-F6FF-4021-B600-C8715EAB06FA}"/>
              </a:ext>
            </a:extLst>
          </p:cNvPr>
          <p:cNvSpPr txBox="1"/>
          <p:nvPr/>
        </p:nvSpPr>
        <p:spPr>
          <a:xfrm>
            <a:off x="596947" y="491319"/>
            <a:ext cx="1064525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Regional Delegate (RD)</a:t>
            </a:r>
          </a:p>
        </p:txBody>
      </p:sp>
    </p:spTree>
    <p:extLst>
      <p:ext uri="{BB962C8B-B14F-4D97-AF65-F5344CB8AC3E}">
        <p14:creationId xmlns:p14="http://schemas.microsoft.com/office/powerpoint/2010/main" val="135380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E9546C-F6FF-4021-B600-C8715EAB06FA}"/>
              </a:ext>
            </a:extLst>
          </p:cNvPr>
          <p:cNvSpPr txBox="1"/>
          <p:nvPr/>
        </p:nvSpPr>
        <p:spPr>
          <a:xfrm>
            <a:off x="596947" y="491319"/>
            <a:ext cx="1064525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Alternate Delegate (AD)</a:t>
            </a:r>
          </a:p>
        </p:txBody>
      </p:sp>
      <p:sp>
        <p:nvSpPr>
          <p:cNvPr id="5" name="TextBox 4">
            <a:extLst>
              <a:ext uri="{FF2B5EF4-FFF2-40B4-BE49-F238E27FC236}">
                <a16:creationId xmlns:a16="http://schemas.microsoft.com/office/drawing/2014/main" id="{0D564603-F724-4311-B8B1-1FF5EB538AED}"/>
              </a:ext>
            </a:extLst>
          </p:cNvPr>
          <p:cNvSpPr txBox="1"/>
          <p:nvPr/>
        </p:nvSpPr>
        <p:spPr>
          <a:xfrm>
            <a:off x="1195742" y="1199205"/>
            <a:ext cx="9447663" cy="458587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Regional Delegate works closely with the Region’s Alternate Delegate. Like the Regional Delegate, the Alternate is a full participant in the Regional service committee.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Delegate often consults with the Alternate, asking for different perspectives on World Services affairs and seeking to involve the Alternate in helping carry the workload.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Alternate Delegates are welcome to attend the biennial meeting of the World Service Conference in the company of their Delegates; however, they will be recognized as full participants in the biennial meeting of the World Service Conference only in the event of the primary Delegate’s absence.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Alternate Delegates attend Regional committee meetings and the Regional assembly, offering support where they can and learning their way while they’re at it.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the end of their terms, Alternate Delegates will very likely be their Regions’ most promising candidates for full Delegate service.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GSL</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508B6DD-862A-49D6-9DDD-423709E6AC0C}"/>
              </a:ext>
            </a:extLst>
          </p:cNvPr>
          <p:cNvSpPr txBox="1"/>
          <p:nvPr/>
        </p:nvSpPr>
        <p:spPr>
          <a:xfrm>
            <a:off x="472411" y="6074418"/>
            <a:ext cx="11537619" cy="33855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The RD and AD also attend all Zonal Forums, Conference Participant Webinars and any workgroup they are a part of.  </a:t>
            </a:r>
            <a:endPar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8001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A0009-B822-431F-B92C-5D46EF106665}"/>
              </a:ext>
            </a:extLst>
          </p:cNvPr>
          <p:cNvSpPr txBox="1"/>
          <p:nvPr/>
        </p:nvSpPr>
        <p:spPr>
          <a:xfrm>
            <a:off x="3229670" y="641445"/>
            <a:ext cx="5732660"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entury Gothic" panose="020B0502020202020204"/>
                <a:ea typeface="+mn-ea"/>
                <a:cs typeface="+mn-cs"/>
              </a:rPr>
              <a:t>Questions and Sharing</a:t>
            </a:r>
          </a:p>
        </p:txBody>
      </p:sp>
    </p:spTree>
    <p:extLst>
      <p:ext uri="{BB962C8B-B14F-4D97-AF65-F5344CB8AC3E}">
        <p14:creationId xmlns:p14="http://schemas.microsoft.com/office/powerpoint/2010/main" val="346231944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221</TotalTime>
  <Words>1771</Words>
  <Application>Microsoft Office PowerPoint</Application>
  <PresentationFormat>Widescreen</PresentationFormat>
  <Paragraphs>141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Gill Sans MT</vt:lpstr>
      <vt:lpstr>Gallery</vt:lpstr>
      <vt:lpstr>What does Region do for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That’s great information, but what does region Really do for the areas?</vt:lpstr>
      <vt:lpstr>How do these help OUR AREA?</vt:lpstr>
      <vt:lpstr>Break Out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Walker</dc:creator>
  <cp:lastModifiedBy>Gail Walker</cp:lastModifiedBy>
  <cp:revision>1</cp:revision>
  <dcterms:created xsi:type="dcterms:W3CDTF">2021-07-11T15:40:09Z</dcterms:created>
  <dcterms:modified xsi:type="dcterms:W3CDTF">2021-07-11T19:21:27Z</dcterms:modified>
</cp:coreProperties>
</file>